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xml" ContentType="application/vnd.openxmlformats-officedocument.presentationml.notesSlide+xml"/>
  <Override PartName="/ppt/notesSlides/notesSlide40.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  /><Relationship Id="rId2" Type="http://schemas.openxmlformats.org/package/2006/relationships/metadata/thumbnail" Target="docProps/thumbnail.jpeg"  /><Relationship Id="rId3" Type="http://schemas.openxmlformats.org/package/2006/relationships/metadata/core-properties" Target="docProps/core.xml"  /><Relationship Id="rId4" Type="http://schemas.openxmlformats.org/officeDocument/2006/relationships/extended-properties" Target="docProps/app.xml"  /><Relationship Id="rId5" Type="http://schemas.openxmlformats.org/officeDocument/2006/relationships/custom-properties" Target="docProps/custom.xml"  /></Relationships>
</file>

<file path=ppt/presentation.xml><?xml version="1.0" encoding="utf-8"?>
<p:presentation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sldMasterIdLst>
    <p:sldMasterId id="2147483720" r:id="rId1"/>
  </p:sldMasterIdLst>
  <p:notesMasterIdLst>
    <p:notesMasterId r:id="rId2"/>
  </p:notesMasterIdLst>
  <p:handoutMasterIdLst>
    <p:handoutMasterId r:id="rId3"/>
  </p:handoutMasterIdLst>
  <p:sldIdLst>
    <p:sldId id="256" r:id="rId4"/>
    <p:sldId id="1782" r:id="rId5"/>
    <p:sldId id="1783" r:id="rId6"/>
    <p:sldId id="1781" r:id="rId7"/>
    <p:sldId id="1615" r:id="rId8"/>
    <p:sldId id="1595" r:id="rId9"/>
    <p:sldId id="1599" r:id="rId10"/>
    <p:sldId id="2059" r:id="rId11"/>
    <p:sldId id="1588" r:id="rId12"/>
    <p:sldId id="1785" r:id="rId13"/>
    <p:sldId id="1794" r:id="rId14"/>
    <p:sldId id="2058" r:id="rId15"/>
    <p:sldId id="1358" r:id="rId16"/>
    <p:sldId id="1640" r:id="rId17"/>
    <p:sldId id="657" r:id="rId18"/>
    <p:sldId id="1784" r:id="rId19"/>
    <p:sldId id="1611" r:id="rId20"/>
    <p:sldId id="1792" r:id="rId21"/>
    <p:sldId id="1786" r:id="rId22"/>
    <p:sldId id="542" r:id="rId23"/>
    <p:sldId id="1795" r:id="rId24"/>
    <p:sldId id="1788" r:id="rId25"/>
    <p:sldId id="1369" r:id="rId26"/>
    <p:sldId id="1373" r:id="rId27"/>
    <p:sldId id="2053" r:id="rId28"/>
    <p:sldId id="1652" r:id="rId29"/>
    <p:sldId id="1789" r:id="rId30"/>
    <p:sldId id="1624" r:id="rId31"/>
    <p:sldId id="1793" r:id="rId32"/>
    <p:sldId id="2057" r:id="rId33"/>
    <p:sldId id="2055" r:id="rId34"/>
    <p:sldId id="1670" r:id="rId35"/>
    <p:sldId id="1623" r:id="rId36"/>
    <p:sldId id="1671" r:id="rId37"/>
    <p:sldId id="2060" r:id="rId38"/>
    <p:sldId id="2061" r:id="rId39"/>
    <p:sldId id="2064" r:id="rId40"/>
    <p:sldId id="2065" r:id="rId41"/>
    <p:sldId id="262" r:id="rId42"/>
    <p:sldId id="586" r:id="rId43"/>
  </p:sldIdLst>
  <p:sldSz cx="12192000" cy="6858000"/>
  <p:notesSz cx="6735763" cy="98663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prnPr scaleToFitPaper="1"/>
</p:presentationPr>
</file>

<file path=ppt/tableStyles.xml><?xml version="1.0" encoding="utf-8"?>
<a:tblStyleLst xmlns:r="http://schemas.openxmlformats.org/officeDocument/2006/relationships" xmlns:c="http://schemas.openxmlformats.org/drawingml/2006/chart" xmlns:dgm="http://schemas.openxmlformats.org/drawingml/2006/diagram" xmlns:dsp="http://schemas.microsoft.com/office/drawing/2008/diagram" xmlns:a="http://schemas.openxmlformats.org/drawingml/2006/main" xmlns:pic="http://schemas.openxmlformats.org/drawingml/2006/picture" xmlns:wp="http://schemas.openxmlformats.org/drawingml/2006/wordprocessingDrawing" xmlns:xdr="http://schemas.openxmlformats.org/drawingml/2006/spreadsheetDrawing" xmlns:lc="http://schemas.openxmlformats.org/drawingml/2006/lockedCanvas" xmlns:p="http://schemas.openxmlformats.org/presentationml/2006/main" def="{5C22544A-7EE6-4342-B048-85BDC9FD1C3A}">
  <a:tblStyle styleId="{93296810-A885-4BE3-A3E7-6D5BEEA58F35}" styleName="보통 스타일 2 - 강조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TxStyle/>
      <a:tcStyle>
        <a:tcBdr/>
        <a:fill>
          <a:solidFill>
            <a:schemeClr val="accent6">
              <a:tint val="40000"/>
            </a:schemeClr>
          </a:solidFill>
        </a:fill>
      </a:tcStyle>
    </a:band1H>
    <a:band2H>
      <a:tcTxStyle/>
      <a:tcStyle>
        <a:tcBdr/>
      </a:tcStyle>
    </a:band2H>
    <a:band1V>
      <a:tcTxStyle/>
      <a:tcStyle>
        <a:tcBdr/>
        <a:fill>
          <a:solidFill>
            <a:schemeClr val="accent6">
              <a:tint val="40000"/>
            </a:schemeClr>
          </a:solidFill>
        </a:fill>
      </a:tcStyle>
    </a:band1V>
    <a:band2V>
      <a:tcTxStyle/>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D5ABB26-0587-4C30-8999-92F81FD0307C}" styleName="스타일 없음, 눈금 없음">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보통 스타일 2 - 강조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TxStyle/>
      <a:tcStyle>
        <a:tcBdr/>
        <a:fill>
          <a:solidFill>
            <a:schemeClr val="accent1">
              <a:tint val="40000"/>
            </a:schemeClr>
          </a:solidFill>
        </a:fill>
      </a:tcStyle>
    </a:band1H>
    <a:band2H>
      <a:tcTxStyle/>
      <a:tcStyle>
        <a:tcBdr/>
      </a:tcStyle>
    </a:band2H>
    <a:band1V>
      <a:tcTxStyle/>
      <a:tcStyle>
        <a:tcBdr/>
        <a:fill>
          <a:solidFill>
            <a:schemeClr val="accent1">
              <a:tint val="40000"/>
            </a:schemeClr>
          </a:solidFill>
        </a:fill>
      </a:tcStyle>
    </a:band1V>
    <a:band2V>
      <a:tcTxStyle/>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스타일 없음, 표 눈금">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73A0DAA-6AF3-43AB-8588-CEC1D06C72B9}" styleName="보통 스타일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TxStyle/>
      <a:tcStyle>
        <a:tcBdr/>
        <a:fill>
          <a:solidFill>
            <a:schemeClr val="dk1">
              <a:tint val="40000"/>
            </a:schemeClr>
          </a:solidFill>
        </a:fill>
      </a:tcStyle>
    </a:band1H>
    <a:band2H>
      <a:tcTxStyle/>
      <a:tcStyle>
        <a:tcBdr/>
      </a:tcStyle>
    </a:band2H>
    <a:band1V>
      <a:tcTxStyle/>
      <a:tcStyle>
        <a:tcBdr/>
        <a:fill>
          <a:solidFill>
            <a:schemeClr val="dk1">
              <a:tint val="40000"/>
            </a:schemeClr>
          </a:solidFill>
        </a:fill>
      </a:tcStyle>
    </a:band1V>
    <a:band2V>
      <a:tcTxStyle/>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normalViewPr>
    <p:restoredLeft sz="26929" autoAdjust="0"/>
    <p:restoredTop sz="85261" autoAdjust="0"/>
  </p:normalViewPr>
  <p:slideViewPr>
    <p:cSldViewPr snapToGrid="0">
      <p:cViewPr varScale="1">
        <p:scale>
          <a:sx n="100" d="100"/>
          <a:sy n="100" d="100"/>
        </p:scale>
        <p:origin x="60" y="896"/>
      </p:cViewPr>
      <p:guideLst>
        <p:guide orient="horz" pos="2158"/>
        <p:guide orient="horz" pos="3633"/>
        <p:guide orient="horz" pos="845"/>
        <p:guide pos="3839"/>
        <p:guide pos="6985"/>
        <p:guide pos="1055"/>
        <p:guide pos="1177"/>
        <p:guide pos="2418"/>
        <p:guide pos="5229"/>
      </p:guideLst>
    </p:cSldViewPr>
  </p:slideViewPr>
  <p:outlineViewPr>
    <p:cViewPr>
      <p:scale>
        <a:sx n="33" d="100"/>
        <a:sy n="33" d="100"/>
      </p:scale>
      <p:origin x="0" y="0"/>
    </p:cViewPr>
  </p:outlineViewPr>
  <p:notesTextViewPr>
    <p:cViewPr>
      <p:scale>
        <a:sx n="125" d="100"/>
        <a:sy n="125" d="100"/>
      </p:scale>
      <p:origin x="0" y="0"/>
    </p:cViewPr>
  </p:notesTextViewPr>
  <p:notesViewPr>
    <p:cSldViewPr snapToGrid="0">
      <p:cViewPr>
        <p:scale>
          <a:sx n="1" d="2"/>
          <a:sy n="1" d="2"/>
        </p:scale>
        <p:origin x="4638" y="1020"/>
      </p:cViewPr>
    </p:cSldViewPr>
  </p:notes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notesMaster" Target="notesMasters/notesMaster1.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slide" Target="slides/slide23.xml"  /><Relationship Id="rId27" Type="http://schemas.openxmlformats.org/officeDocument/2006/relationships/slide" Target="slides/slide24.xml"  /><Relationship Id="rId28" Type="http://schemas.openxmlformats.org/officeDocument/2006/relationships/slide" Target="slides/slide25.xml"  /><Relationship Id="rId29" Type="http://schemas.openxmlformats.org/officeDocument/2006/relationships/slide" Target="slides/slide26.xml"  /><Relationship Id="rId3" Type="http://schemas.openxmlformats.org/officeDocument/2006/relationships/handoutMaster" Target="handoutMasters/handoutMaster1.xml"  /><Relationship Id="rId30" Type="http://schemas.openxmlformats.org/officeDocument/2006/relationships/slide" Target="slides/slide27.xml"  /><Relationship Id="rId31" Type="http://schemas.openxmlformats.org/officeDocument/2006/relationships/slide" Target="slides/slide28.xml"  /><Relationship Id="rId32" Type="http://schemas.openxmlformats.org/officeDocument/2006/relationships/slide" Target="slides/slide29.xml"  /><Relationship Id="rId33" Type="http://schemas.openxmlformats.org/officeDocument/2006/relationships/slide" Target="slides/slide30.xml"  /><Relationship Id="rId34" Type="http://schemas.openxmlformats.org/officeDocument/2006/relationships/slide" Target="slides/slide31.xml"  /><Relationship Id="rId35" Type="http://schemas.openxmlformats.org/officeDocument/2006/relationships/slide" Target="slides/slide32.xml"  /><Relationship Id="rId36" Type="http://schemas.openxmlformats.org/officeDocument/2006/relationships/slide" Target="slides/slide33.xml"  /><Relationship Id="rId37" Type="http://schemas.openxmlformats.org/officeDocument/2006/relationships/slide" Target="slides/slide34.xml"  /><Relationship Id="rId38" Type="http://schemas.openxmlformats.org/officeDocument/2006/relationships/slide" Target="slides/slide35.xml"  /><Relationship Id="rId39" Type="http://schemas.openxmlformats.org/officeDocument/2006/relationships/slide" Target="slides/slide36.xml"  /><Relationship Id="rId4" Type="http://schemas.openxmlformats.org/officeDocument/2006/relationships/slide" Target="slides/slide1.xml"  /><Relationship Id="rId40" Type="http://schemas.openxmlformats.org/officeDocument/2006/relationships/slide" Target="slides/slide37.xml"  /><Relationship Id="rId41" Type="http://schemas.openxmlformats.org/officeDocument/2006/relationships/slide" Target="slides/slide38.xml"  /><Relationship Id="rId42" Type="http://schemas.openxmlformats.org/officeDocument/2006/relationships/slide" Target="slides/slide39.xml"  /><Relationship Id="rId43" Type="http://schemas.openxmlformats.org/officeDocument/2006/relationships/slide" Target="slides/slide40.xml"  /><Relationship Id="rId44" Type="http://schemas.openxmlformats.org/officeDocument/2006/relationships/presProps" Target="presProps.xml"  /><Relationship Id="rId45" Type="http://schemas.openxmlformats.org/officeDocument/2006/relationships/viewProps" Target="viewProps.xml"  /><Relationship Id="rId46" Type="http://schemas.openxmlformats.org/officeDocument/2006/relationships/theme" Target="theme/theme1.xml"  /><Relationship Id="rId47" Type="http://schemas.openxmlformats.org/officeDocument/2006/relationships/tableStyles" Target="tableStyles.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charts/_rels/chart1.xml.rels><?xml version="1.0" encoding="UTF-8" standalone="yes" ?><Relationships xmlns="http://schemas.openxmlformats.org/package/2006/relationships"><Relationship Id="rId1" Type="http://schemas.openxmlformats.org/officeDocument/2006/relationships/package" Target="../embeddings/oleObject1.xlsx"  /></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gt</c:v>
                </c:pt>
              </c:strCache>
            </c:strRef>
          </c:tx>
          <c:spPr>
            <a:gradFill>
              <a:gsLst>
                <a:gs pos="0">
                  <a:srgbClr val="5B9BD5">
                    <a:lumMod val="20000"/>
                    <a:lumOff val="80000"/>
                  </a:srgbClr>
                </a:gs>
                <a:gs pos="100000">
                  <a:srgbClr val="5B9BD5">
                    <a:lumMod val="40000"/>
                    <a:lumOff val="60000"/>
                  </a:srgbClr>
                </a:gs>
              </a:gsLst>
              <a:lin ang="5400000" scaled="1"/>
            </a:gradFill>
            <a:effectLst>
              <a:innerShdw blurRad="25400" dist="12700" dir="16200000">
                <a:prstClr val="black">
                  <a:alpha val="50000"/>
                </a:prstClr>
              </a:innerShdw>
            </a:effectLst>
          </c:spPr>
          <c:dPt>
            <c:idx val="0"/>
            <c:bubble3D val="0"/>
            <c:spPr>
              <a:solidFill>
                <a:srgbClr val="EF0F34"/>
              </a:solidFill>
              <a:effectLst>
                <a:innerShdw blurRad="25400" dist="12700" dir="16200000">
                  <a:prstClr val="black">
                    <a:alpha val="50000"/>
                  </a:prstClr>
                </a:innerShdw>
              </a:effectLst>
            </c:spPr>
            <c:extLst>
              <c:ext xmlns:c16="http://schemas.microsoft.com/office/drawing/2014/chart" uri="{C3380CC4-5D6E-409C-BE32-E72D297353CC}">
                <c16:uniqueId val="{00000001-5717-46A5-88D8-6AEF52D4A505}"/>
              </c:ext>
            </c:extLst>
          </c:dPt>
          <c:dPt>
            <c:idx val="1"/>
            <c:bubble3D val="0"/>
            <c:spPr>
              <a:gradFill>
                <a:gsLst>
                  <a:gs pos="0">
                    <a:srgbClr val="117DC1"/>
                  </a:gs>
                  <a:gs pos="100000">
                    <a:srgbClr val="187EBB"/>
                  </a:gs>
                </a:gsLst>
                <a:lin ang="5400000" scaled="1"/>
              </a:gradFill>
              <a:effectLst>
                <a:innerShdw blurRad="25400" dist="12700" dir="16200000">
                  <a:prstClr val="black">
                    <a:alpha val="50000"/>
                  </a:prstClr>
                </a:innerShdw>
              </a:effectLst>
            </c:spPr>
            <c:extLst>
              <c:ext xmlns:c16="http://schemas.microsoft.com/office/drawing/2014/chart" uri="{C3380CC4-5D6E-409C-BE32-E72D297353CC}">
                <c16:uniqueId val="{00000003-5717-46A5-88D8-6AEF52D4A505}"/>
              </c:ext>
            </c:extLst>
          </c:dPt>
          <c:dPt>
            <c:idx val="2"/>
            <c:bubble3D val="0"/>
            <c:spPr>
              <a:solidFill>
                <a:srgbClr val="92D050"/>
              </a:solidFill>
              <a:effectLst>
                <a:innerShdw blurRad="25400" dist="12700" dir="16200000">
                  <a:prstClr val="black">
                    <a:alpha val="50000"/>
                  </a:prstClr>
                </a:innerShdw>
              </a:effectLst>
            </c:spPr>
            <c:extLst>
              <c:ext xmlns:c16="http://schemas.microsoft.com/office/drawing/2014/chart" uri="{C3380CC4-5D6E-409C-BE32-E72D297353CC}">
                <c16:uniqueId val="{00000005-5717-46A5-88D8-6AEF52D4A505}"/>
              </c:ext>
            </c:extLst>
          </c:dPt>
          <c:dPt>
            <c:idx val="3"/>
            <c:bubble3D val="0"/>
            <c:spPr>
              <a:solidFill>
                <a:srgbClr val="FFC000"/>
              </a:solidFill>
              <a:effectLst>
                <a:innerShdw blurRad="25400" dist="12700" dir="16200000">
                  <a:prstClr val="black">
                    <a:alpha val="50000"/>
                  </a:prstClr>
                </a:innerShdw>
              </a:effectLst>
            </c:spPr>
            <c:extLst>
              <c:ext xmlns:c16="http://schemas.microsoft.com/office/drawing/2014/chart" uri="{C3380CC4-5D6E-409C-BE32-E72D297353CC}">
                <c16:uniqueId val="{00000007-5717-46A5-88D8-6AEF52D4A505}"/>
              </c:ext>
            </c:extLst>
          </c:dPt>
          <c:dPt>
            <c:idx val="4"/>
            <c:bubble3D val="0"/>
            <c:spPr>
              <a:gradFill>
                <a:gsLst>
                  <a:gs pos="0">
                    <a:srgbClr val="1DB8CF"/>
                  </a:gs>
                  <a:gs pos="100000">
                    <a:srgbClr val="1EB8D0"/>
                  </a:gs>
                </a:gsLst>
                <a:lin ang="5400000" scaled="1"/>
              </a:gradFill>
              <a:effectLst>
                <a:innerShdw blurRad="25400" dist="12700" dir="16200000">
                  <a:prstClr val="black">
                    <a:alpha val="50000"/>
                  </a:prstClr>
                </a:innerShdw>
              </a:effectLst>
            </c:spPr>
            <c:extLst>
              <c:ext xmlns:c16="http://schemas.microsoft.com/office/drawing/2014/chart" uri="{C3380CC4-5D6E-409C-BE32-E72D297353CC}">
                <c16:uniqueId val="{00000009-5717-46A5-88D8-6AEF52D4A505}"/>
              </c:ext>
            </c:extLst>
          </c:dPt>
          <c:cat>
            <c:strRef>
              <c:f>Sheet1!$A$2:$A$7</c:f>
              <c:strCache>
                <c:ptCount val="6"/>
                <c:pt idx="0">
                  <c:v>Bulk Carrier</c:v>
                </c:pt>
                <c:pt idx="1">
                  <c:v>Tanker</c:v>
                </c:pt>
                <c:pt idx="2">
                  <c:v>Container Ship</c:v>
                </c:pt>
                <c:pt idx="3">
                  <c:v>Roro&amp;PCTC</c:v>
                </c:pt>
                <c:pt idx="4">
                  <c:v>Gas</c:v>
                </c:pt>
                <c:pt idx="5">
                  <c:v>Pass.&amp;Others</c:v>
                </c:pt>
              </c:strCache>
            </c:strRef>
          </c:cat>
          <c:val>
            <c:numRef>
              <c:f>Sheet1!$B$2:$B$7</c:f>
              <c:numCache>
                <c:formatCode>#,##0</c:formatCode>
                <c:ptCount val="6"/>
                <c:pt idx="0">
                  <c:v>28896663</c:v>
                </c:pt>
                <c:pt idx="1">
                  <c:v>15176181</c:v>
                </c:pt>
                <c:pt idx="2">
                  <c:v>10152444</c:v>
                </c:pt>
                <c:pt idx="3">
                  <c:v>6089591</c:v>
                </c:pt>
                <c:pt idx="4">
                  <c:v>4843581</c:v>
                </c:pt>
                <c:pt idx="5">
                  <c:v>4924327</c:v>
                </c:pt>
              </c:numCache>
            </c:numRef>
          </c:val>
          <c:extLst>
            <c:ext xmlns:c16="http://schemas.microsoft.com/office/drawing/2014/chart" uri="{C3380CC4-5D6E-409C-BE32-E72D297353CC}">
              <c16:uniqueId val="{0000000A-5717-46A5-88D8-6AEF52D4A505}"/>
            </c:ext>
          </c:extLst>
        </c:ser>
        <c:dLbls>
          <c:showLegendKey val="0"/>
          <c:showVal val="0"/>
          <c:showCatName val="0"/>
          <c:showSerName val="0"/>
          <c:showPercent val="0"/>
          <c:showBubbleSize val="0"/>
          <c:showLeaderLines val="1"/>
        </c:dLbls>
        <c:firstSliceAng val="0"/>
        <c:holeSize val="50"/>
      </c:doughnutChart>
      <c:spPr>
        <a:noFill/>
        <a:ln w="25366">
          <a:noFill/>
        </a:ln>
      </c:spPr>
    </c:plotArea>
    <c:plotVisOnly val="1"/>
    <c:dispBlanksAs val="zero"/>
    <c:showDLblsOverMax val="0"/>
  </c:chart>
  <c:spPr>
    <a:ln>
      <a:noFill/>
    </a:ln>
  </c:spPr>
  <c:txPr>
    <a:bodyPr/>
    <a:lstStyle/>
    <a:p>
      <a:pPr>
        <a:defRPr sz="1606"/>
      </a:pPr>
      <a:endParaRPr lang="ko-KR"/>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  /></Relationships>
</file>

<file path=ppt/handoutMasters/handoutMaster1.xml><?xml version="1.0" encoding="utf-8"?>
<p:handoutMaster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idx="0"/>
          </p:nvPr>
        </p:nvSpPr>
        <p:spPr>
          <a:xfrm>
            <a:off x="1" y="0"/>
            <a:ext cx="2919413" cy="495300"/>
          </a:xfrm>
          <a:prstGeom prst="rect">
            <a:avLst/>
          </a:prstGeom>
        </p:spPr>
        <p:txBody>
          <a:bodyPr vert="horz" lIns="91426" tIns="45713" rIns="91426" bIns="45713"/>
          <a:lstStyle>
            <a:lvl1pPr algn="l">
              <a:defRPr sz="1200"/>
            </a:lvl1pPr>
          </a:lstStyle>
          <a:p>
            <a:pPr lvl="0">
              <a:defRPr/>
            </a:pPr>
            <a:r>
              <a:rPr lang="ko-KR" altLang="en-US"/>
              <a:t/>
            </a:r>
            <a:endParaRPr lang="ko-KR" altLang="en-US"/>
          </a:p>
        </p:txBody>
      </p:sp>
      <p:sp>
        <p:nvSpPr>
          <p:cNvPr id="3" name="날짜 개체 틀 2"/>
          <p:cNvSpPr>
            <a:spLocks noGrp="1"/>
          </p:cNvSpPr>
          <p:nvPr>
            <p:ph type="dt" sz="quarter" idx="1"/>
          </p:nvPr>
        </p:nvSpPr>
        <p:spPr>
          <a:xfrm>
            <a:off x="3814763" y="0"/>
            <a:ext cx="2919412" cy="495300"/>
          </a:xfrm>
          <a:prstGeom prst="rect">
            <a:avLst/>
          </a:prstGeom>
        </p:spPr>
        <p:txBody>
          <a:bodyPr vert="horz" lIns="91426" tIns="45713" rIns="91426" bIns="45713"/>
          <a:lstStyle>
            <a:lvl1pPr algn="r">
              <a:defRPr sz="1200"/>
            </a:lvl1pPr>
          </a:lstStyle>
          <a:p>
            <a:pPr lvl="0">
              <a:defRPr/>
            </a:pPr>
            <a:fld id="{781642E8-2A2B-4C0D-8390-A5A31B4A625F}" type="datetime1">
              <a:rPr lang="ko-KR" altLang="en-US"/>
              <a:pPr lvl="0">
                <a:defRPr/>
              </a:pPr>
              <a:t>2025-04-23</a:t>
            </a:fld>
            <a:endParaRPr lang="ko-KR" altLang="en-US"/>
          </a:p>
        </p:txBody>
      </p:sp>
      <p:sp>
        <p:nvSpPr>
          <p:cNvPr id="4" name="바닥글 개체 틀 3"/>
          <p:cNvSpPr>
            <a:spLocks noGrp="1"/>
          </p:cNvSpPr>
          <p:nvPr>
            <p:ph type="ftr" sz="quarter" idx="2"/>
          </p:nvPr>
        </p:nvSpPr>
        <p:spPr>
          <a:xfrm>
            <a:off x="1" y="9371013"/>
            <a:ext cx="2919413" cy="495300"/>
          </a:xfrm>
          <a:prstGeom prst="rect">
            <a:avLst/>
          </a:prstGeom>
        </p:spPr>
        <p:txBody>
          <a:bodyPr vert="horz" lIns="91426" tIns="45713" rIns="91426" bIns="45713" anchor="b"/>
          <a:lstStyle>
            <a:lvl1pPr algn="l">
              <a:defRPr sz="1200"/>
            </a:lvl1pPr>
          </a:lstStyle>
          <a:p>
            <a:pPr lvl="0">
              <a:defRPr/>
            </a:pPr>
            <a:r>
              <a:rPr lang="ko-KR" altLang="en-US"/>
              <a:t/>
            </a:r>
            <a:endParaRPr lang="ko-KR" altLang="en-US"/>
          </a:p>
        </p:txBody>
      </p:sp>
      <p:sp>
        <p:nvSpPr>
          <p:cNvPr id="5" name="슬라이드 번호 개체 틀 4"/>
          <p:cNvSpPr>
            <a:spLocks noGrp="1"/>
          </p:cNvSpPr>
          <p:nvPr>
            <p:ph type="sldNum" sz="quarter" idx="3"/>
          </p:nvPr>
        </p:nvSpPr>
        <p:spPr>
          <a:xfrm>
            <a:off x="3814763" y="9371013"/>
            <a:ext cx="2919412" cy="495300"/>
          </a:xfrm>
          <a:prstGeom prst="rect">
            <a:avLst/>
          </a:prstGeom>
        </p:spPr>
        <p:txBody>
          <a:bodyPr vert="horz" lIns="91426" tIns="45713" rIns="91426" bIns="45713" anchor="b"/>
          <a:lstStyle>
            <a:lvl1pPr algn="r">
              <a:defRPr sz="1200"/>
            </a:lvl1pPr>
          </a:lstStyle>
          <a:p>
            <a:pPr lvl="0">
              <a:defRPr/>
            </a:pPr>
            <a:fld id="{5AA68556-0DC1-45F8-A947-5B7DF3B99EC8}" type="slidenum">
              <a:rPr lang="ko-KR" altLang="en-US"/>
              <a:pPr lvl="0">
                <a:defRPr/>
              </a:pPr>
              <a:t>‹#›</a:t>
            </a:fld>
            <a:endParaRPr lang="ko-KR" altLang="en-US"/>
          </a:p>
        </p:txBody>
      </p:sp>
    </p:spTree>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idx="0"/>
          </p:nvPr>
        </p:nvSpPr>
        <p:spPr>
          <a:xfrm>
            <a:off x="0" y="0"/>
            <a:ext cx="2918831" cy="495029"/>
          </a:xfrm>
          <a:prstGeom prst="rect">
            <a:avLst/>
          </a:prstGeom>
        </p:spPr>
        <p:txBody>
          <a:bodyPr vert="horz" lIns="91426" tIns="45713" rIns="91426" bIns="45713"/>
          <a:lstStyle>
            <a:lvl1pPr algn="l">
              <a:defRPr sz="1200"/>
            </a:lvl1pPr>
          </a:lstStyle>
          <a:p>
            <a:pPr lvl="0">
              <a:defRPr/>
            </a:pPr>
            <a:r>
              <a:rPr lang="ko-KR" altLang="en-US"/>
              <a:t/>
            </a:r>
            <a:endParaRPr lang="ko-KR" altLang="en-US"/>
          </a:p>
        </p:txBody>
      </p:sp>
      <p:sp>
        <p:nvSpPr>
          <p:cNvPr id="3" name="날짜 개체 틀 2"/>
          <p:cNvSpPr>
            <a:spLocks noGrp="1"/>
          </p:cNvSpPr>
          <p:nvPr>
            <p:ph type="dt" idx="1"/>
          </p:nvPr>
        </p:nvSpPr>
        <p:spPr>
          <a:xfrm>
            <a:off x="3815373" y="0"/>
            <a:ext cx="2918831" cy="495029"/>
          </a:xfrm>
          <a:prstGeom prst="rect">
            <a:avLst/>
          </a:prstGeom>
        </p:spPr>
        <p:txBody>
          <a:bodyPr vert="horz" lIns="91426" tIns="45713" rIns="91426" bIns="45713"/>
          <a:lstStyle>
            <a:lvl1pPr algn="r">
              <a:defRPr sz="1200"/>
            </a:lvl1pPr>
          </a:lstStyle>
          <a:p>
            <a:pPr lvl="0">
              <a:defRPr/>
            </a:pPr>
            <a:fld id="{5FAC1AE3-2A44-4FC2-8DC3-DF7A1A6141A1}" type="datetime1">
              <a:rPr lang="ko-KR" altLang="en-US"/>
              <a:pPr lvl="0">
                <a:defRPr/>
              </a:pPr>
              <a:t>2025-04-23</a:t>
            </a:fld>
            <a:endParaRPr lang="ko-KR" altLang="en-US"/>
          </a:p>
        </p:txBody>
      </p:sp>
      <p:sp>
        <p:nvSpPr>
          <p:cNvPr id="4" name="슬라이드 이미지 개체 틀 3"/>
          <p:cNvSpPr>
            <a:spLocks noGrp="1" noRot="1" noChangeAspect="1" noTextEdit="1"/>
          </p:cNvSpPr>
          <p:nvPr>
            <p:ph type="sldImg" idx="2"/>
          </p:nvPr>
        </p:nvSpPr>
        <p:spPr>
          <a:xfrm>
            <a:off x="0" y="0"/>
            <a:ext cx="6734175" cy="3789363"/>
          </a:xfrm>
          <a:prstGeom prst="rect">
            <a:avLst/>
          </a:prstGeom>
          <a:noFill/>
          <a:ln w="12700">
            <a:solidFill>
              <a:prstClr val="black"/>
            </a:solidFill>
          </a:ln>
        </p:spPr>
        <p:txBody>
          <a:bodyPr vert="horz" lIns="91426" tIns="45713" rIns="91426" bIns="45713" anchor="ctr"/>
          <a:lstStyle/>
          <a:p>
            <a:pPr lvl="0">
              <a:defRPr/>
            </a:pPr>
            <a:endParaRPr lang="ko-KR" altLang="en-US"/>
          </a:p>
        </p:txBody>
      </p:sp>
      <p:sp>
        <p:nvSpPr>
          <p:cNvPr id="5" name="슬라이드 노트 개체 틀 4"/>
          <p:cNvSpPr>
            <a:spLocks noGrp="1"/>
          </p:cNvSpPr>
          <p:nvPr>
            <p:ph type="body" sz="quarter" idx="3"/>
          </p:nvPr>
        </p:nvSpPr>
        <p:spPr>
          <a:xfrm>
            <a:off x="0" y="3789185"/>
            <a:ext cx="6734204" cy="5582281"/>
          </a:xfrm>
          <a:prstGeom prst="rect">
            <a:avLst/>
          </a:prstGeom>
        </p:spPr>
        <p:txBody>
          <a:bodyPr vert="horz" lIns="91426" tIns="45713" rIns="91426" bIns="45713"/>
          <a:lstStyle/>
          <a:p>
            <a:pPr lvl="0">
              <a:defRPr/>
            </a:pPr>
            <a:r>
              <a:rPr lang="ko-KR" altLang="en-US"/>
              <a:t>마스터 텍스트 스타일을 편집합니다</a:t>
            </a:r>
            <a:endParaRPr lang="ko-KR" altLang="en-US"/>
          </a:p>
          <a:p>
            <a:pPr lvl="1">
              <a:defRPr/>
            </a:pPr>
            <a:r>
              <a:rPr lang="ko-KR" altLang="en-US"/>
              <a:t>둘째 수준</a:t>
            </a:r>
            <a:endParaRPr lang="ko-KR" altLang="en-US"/>
          </a:p>
          <a:p>
            <a:pPr lvl="2">
              <a:defRPr/>
            </a:pPr>
            <a:r>
              <a:rPr lang="ko-KR" altLang="en-US"/>
              <a:t>셋째 수준</a:t>
            </a:r>
            <a:endParaRPr lang="ko-KR" altLang="en-US"/>
          </a:p>
          <a:p>
            <a:pPr lvl="3">
              <a:defRPr/>
            </a:pPr>
            <a:r>
              <a:rPr lang="ko-KR" altLang="en-US"/>
              <a:t>넷째 수준</a:t>
            </a:r>
            <a:endParaRPr lang="ko-KR" altLang="en-US"/>
          </a:p>
          <a:p>
            <a:pPr lvl="4">
              <a:defRPr/>
            </a:pPr>
            <a:r>
              <a:rPr lang="ko-KR" altLang="en-US"/>
              <a:t>다섯째 수준</a:t>
            </a:r>
            <a:endParaRPr lang="ko-KR" altLang="en-US"/>
          </a:p>
        </p:txBody>
      </p:sp>
      <p:sp>
        <p:nvSpPr>
          <p:cNvPr id="6" name="바닥글 개체 틀 5"/>
          <p:cNvSpPr>
            <a:spLocks noGrp="1"/>
          </p:cNvSpPr>
          <p:nvPr>
            <p:ph type="ftr" sz="quarter" idx="4"/>
          </p:nvPr>
        </p:nvSpPr>
        <p:spPr>
          <a:xfrm>
            <a:off x="0" y="9371286"/>
            <a:ext cx="2918831" cy="495028"/>
          </a:xfrm>
          <a:prstGeom prst="rect">
            <a:avLst/>
          </a:prstGeom>
        </p:spPr>
        <p:txBody>
          <a:bodyPr vert="horz" lIns="91426" tIns="45713" rIns="91426" bIns="45713" anchor="b"/>
          <a:lstStyle>
            <a:lvl1pPr algn="l">
              <a:defRPr sz="1200"/>
            </a:lvl1pPr>
          </a:lstStyle>
          <a:p>
            <a:pPr lvl="0">
              <a:defRPr/>
            </a:pPr>
            <a:r>
              <a:rPr lang="ko-KR" altLang="en-US"/>
              <a:t/>
            </a:r>
            <a:endParaRPr lang="ko-KR" altLang="en-US"/>
          </a:p>
        </p:txBody>
      </p:sp>
      <p:sp>
        <p:nvSpPr>
          <p:cNvPr id="8" name="슬라이드 번호 개체 틀 7"/>
          <p:cNvSpPr>
            <a:spLocks noGrp="1"/>
          </p:cNvSpPr>
          <p:nvPr>
            <p:ph type="sldNum" sz="quarter" idx="5"/>
          </p:nvPr>
        </p:nvSpPr>
        <p:spPr>
          <a:xfrm>
            <a:off x="3815373" y="9371286"/>
            <a:ext cx="2918831" cy="495028"/>
          </a:xfrm>
          <a:prstGeom prst="rect">
            <a:avLst/>
          </a:prstGeom>
        </p:spPr>
        <p:txBody>
          <a:bodyPr vert="horz" lIns="91426" tIns="45713" rIns="91426" bIns="45713" anchor="b"/>
          <a:lstStyle>
            <a:lvl1pPr algn="r">
              <a:defRPr sz="1200"/>
            </a:lvl1pPr>
          </a:lstStyle>
          <a:p>
            <a:pPr lvl="0">
              <a:defRPr/>
            </a:pPr>
            <a:fld id="{D89B244B-FEFC-4457-A111-C68C437C7842}" type="slidenum">
              <a:rPr lang="ko-KR" altLang="en-US"/>
              <a:pPr lvl="0">
                <a:defRPr/>
              </a:pPr>
              <a:t>‹#›</a:t>
            </a:fld>
            <a:endParaRPr lang="ko-KR" altLang="en-US"/>
          </a:p>
        </p:txBody>
      </p:sp>
    </p:spTree>
  </p:cSld>
  <p:clrMap bg1="lt1" tx1="dk1" bg2="lt2" tx2="dk2" accent1="accent1" accent2="accent2" accent3="accent3" accent4="accent4" accent5="accent5" accent6="accent6" hlink="hlink" folHlink="folHlink"/>
  <p:hf sldNum="0" hdr="0" ftr="0" dt="0"/>
  <p:notesStyle>
    <a:lvl1pPr marL="0" algn="l" defTabSz="914400" rtl="0" eaLnBrk="1" latinLnBrk="1" hangingPunct="1">
      <a:defRPr sz="1200" kern="1200">
        <a:solidFill>
          <a:schemeClr val="tx1"/>
        </a:solidFill>
        <a:latin typeface="Arial"/>
        <a:ea typeface="+mn-ea"/>
        <a:cs typeface="Arial"/>
      </a:defRPr>
    </a:lvl1pPr>
    <a:lvl2pPr marL="457200" algn="l" defTabSz="914400" rtl="0" eaLnBrk="1" latinLnBrk="1" hangingPunct="1">
      <a:defRPr sz="1200" kern="1200">
        <a:solidFill>
          <a:schemeClr val="tx1"/>
        </a:solidFill>
        <a:latin typeface="Arial"/>
        <a:ea typeface="+mn-ea"/>
        <a:cs typeface="Arial"/>
      </a:defRPr>
    </a:lvl2pPr>
    <a:lvl3pPr marL="914400" algn="l" defTabSz="914400" rtl="0" eaLnBrk="1" latinLnBrk="1" hangingPunct="1">
      <a:defRPr sz="1200" kern="1200">
        <a:solidFill>
          <a:schemeClr val="tx1"/>
        </a:solidFill>
        <a:latin typeface="Arial"/>
        <a:ea typeface="+mn-ea"/>
        <a:cs typeface="Arial"/>
      </a:defRPr>
    </a:lvl3pPr>
    <a:lvl4pPr marL="1371600" algn="l" defTabSz="914400" rtl="0" eaLnBrk="1" latinLnBrk="1" hangingPunct="1">
      <a:defRPr sz="1200" kern="1200">
        <a:solidFill>
          <a:schemeClr val="tx1"/>
        </a:solidFill>
        <a:latin typeface="Arial"/>
        <a:ea typeface="+mn-ea"/>
        <a:cs typeface="Arial"/>
      </a:defRPr>
    </a:lvl4pPr>
    <a:lvl5pPr marL="1828800" algn="l" defTabSz="914400" rtl="0" eaLnBrk="1" latinLnBrk="1" hangingPunct="1">
      <a:defRPr sz="1200" kern="1200">
        <a:solidFill>
          <a:schemeClr val="tx1"/>
        </a:solidFill>
        <a:latin typeface="Arial"/>
        <a:ea typeface="+mn-ea"/>
        <a:cs typeface="Arial"/>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12.xml.rels><?xml version="1.0" encoding="UTF-8" standalone="yes" ?><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13.xml.rels><?xml version="1.0" encoding="UTF-8" standalone="yes" ?><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14.xml.rels><?xml version="1.0" encoding="UTF-8" standalone="yes" ?><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15.xml.rels><?xml version="1.0" encoding="UTF-8" standalone="yes" ?><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_rels/notesSlide16.xml.rels><?xml version="1.0" encoding="UTF-8" standalone="yes" ?><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17.xml.rels><?xml version="1.0" encoding="UTF-8" standalone="yes" ?><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18.xml.rels><?xml version="1.0" encoding="UTF-8" standalone="yes" ?><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_rels/notesSlide19.xml.rels><?xml version="1.0" encoding="UTF-8" standalone="yes" ?><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20.xml.rels><?xml version="1.0" encoding="UTF-8" standalone="yes" ?><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_rels/notesSlide21.xml.rels><?xml version="1.0" encoding="UTF-8" standalone="yes" ?><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22.xml.rels><?xml version="1.0" encoding="UTF-8" standalone="yes" ?><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s>
</file>

<file path=ppt/notesSlides/_rels/notesSlide23.xml.rels><?xml version="1.0" encoding="UTF-8" standalone="yes" ?><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s>
</file>

<file path=ppt/notesSlides/_rels/notesSlide24.xml.rels><?xml version="1.0" encoding="UTF-8" standalone="yes" ?><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_rels/notesSlide25.xml.rels><?xml version="1.0" encoding="UTF-8" standalone="yes" ?><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s>
</file>

<file path=ppt/notesSlides/_rels/notesSlide26.xml.rels><?xml version="1.0" encoding="UTF-8" standalone="yes" ?><Relationships xmlns="http://schemas.openxmlformats.org/package/2006/relationships"><Relationship Id="rId1" Type="http://schemas.openxmlformats.org/officeDocument/2006/relationships/slide" Target="../slides/slide26.xml"  /><Relationship Id="rId2" Type="http://schemas.openxmlformats.org/officeDocument/2006/relationships/notesMaster" Target="../notesMasters/notesMaster1.xml"  /></Relationships>
</file>

<file path=ppt/notesSlides/_rels/notesSlide27.xml.rels><?xml version="1.0" encoding="UTF-8" standalone="yes" ?><Relationships xmlns="http://schemas.openxmlformats.org/package/2006/relationships"><Relationship Id="rId1" Type="http://schemas.openxmlformats.org/officeDocument/2006/relationships/slide" Target="../slides/slide27.xml"  /><Relationship Id="rId2" Type="http://schemas.openxmlformats.org/officeDocument/2006/relationships/notesMaster" Target="../notesMasters/notesMaster1.xml"  /></Relationships>
</file>

<file path=ppt/notesSlides/_rels/notesSlide28.xml.rels><?xml version="1.0" encoding="UTF-8" standalone="yes" ?><Relationships xmlns="http://schemas.openxmlformats.org/package/2006/relationships"><Relationship Id="rId1" Type="http://schemas.openxmlformats.org/officeDocument/2006/relationships/slide" Target="../slides/slide28.xml"  /><Relationship Id="rId2" Type="http://schemas.openxmlformats.org/officeDocument/2006/relationships/notesMaster" Target="../notesMasters/notesMaster1.xml"  /></Relationships>
</file>

<file path=ppt/notesSlides/_rels/notesSlide29.xml.rels><?xml version="1.0" encoding="UTF-8" standalone="yes" ?><Relationships xmlns="http://schemas.openxmlformats.org/package/2006/relationships"><Relationship Id="rId1" Type="http://schemas.openxmlformats.org/officeDocument/2006/relationships/slide" Target="../slides/slide29.xml"  /><Relationship Id="rId2" Type="http://schemas.openxmlformats.org/officeDocument/2006/relationships/notesMaster" Target="../notesMasters/notesMaster1.xml"  /></Relationships>
</file>

<file path=ppt/notesSlides/_rels/notesSlide30.xml.rels><?xml version="1.0" encoding="UTF-8" standalone="yes" ?><Relationships xmlns="http://schemas.openxmlformats.org/package/2006/relationships"><Relationship Id="rId1" Type="http://schemas.openxmlformats.org/officeDocument/2006/relationships/slide" Target="../slides/slide30.xml"  /><Relationship Id="rId2" Type="http://schemas.openxmlformats.org/officeDocument/2006/relationships/notesMaster" Target="../notesMasters/notesMaster1.xml"  /></Relationships>
</file>

<file path=ppt/notesSlides/_rels/notesSlide31.xml.rels><?xml version="1.0" encoding="UTF-8" standalone="yes" ?><Relationships xmlns="http://schemas.openxmlformats.org/package/2006/relationships"><Relationship Id="rId1" Type="http://schemas.openxmlformats.org/officeDocument/2006/relationships/slide" Target="../slides/slide31.xml"  /><Relationship Id="rId2" Type="http://schemas.openxmlformats.org/officeDocument/2006/relationships/notesMaster" Target="../notesMasters/notesMaster1.xml"  /></Relationships>
</file>

<file path=ppt/notesSlides/_rels/notesSlide32.xml.rels><?xml version="1.0" encoding="UTF-8" standalone="yes" ?><Relationships xmlns="http://schemas.openxmlformats.org/package/2006/relationships"><Relationship Id="rId1" Type="http://schemas.openxmlformats.org/officeDocument/2006/relationships/slide" Target="../slides/slide32.xml"  /><Relationship Id="rId2" Type="http://schemas.openxmlformats.org/officeDocument/2006/relationships/notesMaster" Target="../notesMasters/notesMaster1.xml"  /></Relationships>
</file>

<file path=ppt/notesSlides/_rels/notesSlide33.xml.rels><?xml version="1.0" encoding="UTF-8" standalone="yes" ?><Relationships xmlns="http://schemas.openxmlformats.org/package/2006/relationships"><Relationship Id="rId1" Type="http://schemas.openxmlformats.org/officeDocument/2006/relationships/slide" Target="../slides/slide33.xml"  /><Relationship Id="rId2" Type="http://schemas.openxmlformats.org/officeDocument/2006/relationships/notesMaster" Target="../notesMasters/notesMaster1.xml"  /></Relationships>
</file>

<file path=ppt/notesSlides/_rels/notesSlide34.xml.rels><?xml version="1.0" encoding="UTF-8" standalone="yes" ?><Relationships xmlns="http://schemas.openxmlformats.org/package/2006/relationships"><Relationship Id="rId1" Type="http://schemas.openxmlformats.org/officeDocument/2006/relationships/slide" Target="../slides/slide34.xml"  /><Relationship Id="rId2" Type="http://schemas.openxmlformats.org/officeDocument/2006/relationships/notesMaster" Target="../notesMasters/notesMaster1.xml"  /></Relationships>
</file>

<file path=ppt/notesSlides/_rels/notesSlide35.xml.rels><?xml version="1.0" encoding="UTF-8" standalone="yes" ?><Relationships xmlns="http://schemas.openxmlformats.org/package/2006/relationships"><Relationship Id="rId1" Type="http://schemas.openxmlformats.org/officeDocument/2006/relationships/slide" Target="../slides/slide35.xml"  /><Relationship Id="rId2" Type="http://schemas.openxmlformats.org/officeDocument/2006/relationships/notesMaster" Target="../notesMasters/notesMaster1.xml"  /></Relationships>
</file>

<file path=ppt/notesSlides/_rels/notesSlide36.xml.rels><?xml version="1.0" encoding="UTF-8" standalone="yes" ?><Relationships xmlns="http://schemas.openxmlformats.org/package/2006/relationships"><Relationship Id="rId1" Type="http://schemas.openxmlformats.org/officeDocument/2006/relationships/slide" Target="../slides/slide36.xml"  /><Relationship Id="rId2" Type="http://schemas.openxmlformats.org/officeDocument/2006/relationships/notesMaster" Target="../notesMasters/notesMaster1.xml"  /></Relationships>
</file>

<file path=ppt/notesSlides/_rels/notesSlide37.xml.rels><?xml version="1.0" encoding="UTF-8" standalone="yes" ?><Relationships xmlns="http://schemas.openxmlformats.org/package/2006/relationships"><Relationship Id="rId1" Type="http://schemas.openxmlformats.org/officeDocument/2006/relationships/slide" Target="../slides/slide37.xml"  /><Relationship Id="rId2" Type="http://schemas.openxmlformats.org/officeDocument/2006/relationships/notesMaster" Target="../notesMasters/notesMaster1.xml"  /></Relationships>
</file>

<file path=ppt/notesSlides/_rels/notesSlide38.xml.rels><?xml version="1.0" encoding="UTF-8" standalone="yes" ?><Relationships xmlns="http://schemas.openxmlformats.org/package/2006/relationships"><Relationship Id="rId1" Type="http://schemas.openxmlformats.org/officeDocument/2006/relationships/slide" Target="../slides/slide38.xml"  /><Relationship Id="rId2" Type="http://schemas.openxmlformats.org/officeDocument/2006/relationships/notesMaster" Target="../notesMasters/notesMaster1.xml"  /></Relationships>
</file>

<file path=ppt/notesSlides/_rels/notesSlide39.xml.rels><?xml version="1.0" encoding="UTF-8" standalone="yes" ?><Relationships xmlns="http://schemas.openxmlformats.org/package/2006/relationships"><Relationship Id="rId1" Type="http://schemas.openxmlformats.org/officeDocument/2006/relationships/slide" Target="../slides/slide39.xml"  /><Relationship Id="rId2" Type="http://schemas.openxmlformats.org/officeDocument/2006/relationships/notesMaster" Target="../notesMasters/notesMaster1.xml"  /></Relationships>
</file>

<file path=ppt/notesSlides/_rels/notesSlide40.xml.rels><?xml version="1.0" encoding="UTF-8" standalone="yes" ?><Relationships xmlns="http://schemas.openxmlformats.org/package/2006/relationships"><Relationship Id="rId1" Type="http://schemas.openxmlformats.org/officeDocument/2006/relationships/slide" Target="../slides/slide40.xml"  /><Relationship Id="rId2" Type="http://schemas.openxmlformats.org/officeDocument/2006/relationships/notesMaster" Target="../notesMasters/notesMaster1.xml"  /></Relationships>
</file>

<file path=ppt/notesSlides/notesSlide1.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noTextEdit="1"/>
          </p:cNvSpPr>
          <p:nvPr>
            <p:ph type="sldImg" idx="0"/>
          </p:nvPr>
        </p:nvSpPr>
        <p:spPr/>
      </p:sp>
      <p:sp>
        <p:nvSpPr>
          <p:cNvPr id="3" name="슬라이드 노트 개체 틀 2"/>
          <p:cNvSpPr>
            <a:spLocks noGrp="1"/>
          </p:cNvSpPr>
          <p:nvPr>
            <p:ph type="body" idx="1"/>
          </p:nvPr>
        </p:nvSpPr>
        <p:spPr/>
        <p:txBody>
          <a:bodyPr/>
          <a:lstStyle/>
          <a:p>
            <a:pPr defTabSz="914259">
              <a:defRPr/>
            </a:pPr>
            <a:r>
              <a:rPr lang="ko-KR" altLang="en-US"/>
              <a:t/>
            </a:r>
            <a:endParaRPr lang="ko-KR" altLang="en-US"/>
          </a:p>
        </p:txBody>
      </p:sp>
    </p:spTree>
  </p:cSld>
  <p:clrMapOvr>
    <a:masterClrMapping/>
  </p:clrMapOvr>
</p:notes>
</file>

<file path=ppt/notesSlides/notesSlide2.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noTextEdit="1"/>
          </p:cNvSpPr>
          <p:nvPr>
            <p:ph type="sldImg" idx="0"/>
          </p:nvPr>
        </p:nvSpPr>
        <p:spPr>
          <a:xfrm>
            <a:off x="-95250" y="211138"/>
            <a:ext cx="7164388" cy="4030662"/>
          </a:xfrm>
        </p:spPr>
      </p:sp>
      <p:sp>
        <p:nvSpPr>
          <p:cNvPr id="3" name="슬라이드 노트 개체 틀 2"/>
          <p:cNvSpPr>
            <a:spLocks noGrp="1"/>
          </p:cNvSpPr>
          <p:nvPr>
            <p:ph type="body" idx="1"/>
          </p:nvPr>
        </p:nvSpPr>
        <p:spPr/>
        <p:txBody>
          <a:bodyPr/>
          <a:lstStyle/>
          <a:p>
            <a:pPr marL="185766" indent="-185766" defTabSz="948645">
              <a:buFontTx/>
              <a:buChar char="-"/>
              <a:defRPr/>
            </a:pPr>
            <a:r>
              <a:rPr lang="ko-KR" altLang="en-US"/>
              <a:t/>
            </a:r>
            <a:endParaRPr lang="ko-KR" altLang="en-US"/>
          </a:p>
        </p:txBody>
      </p:sp>
      <p:sp>
        <p:nvSpPr>
          <p:cNvPr id="4" name="슬라이드 번호 개체 틀 3"/>
          <p:cNvSpPr>
            <a:spLocks noGrp="1"/>
          </p:cNvSpPr>
          <p:nvPr>
            <p:ph type="sldNum" sz="quarter" idx="5"/>
          </p:nvPr>
        </p:nvSpPr>
        <p:spPr/>
        <p:txBody>
          <a:bodyPr/>
          <a:lstStyle/>
          <a:p>
            <a:pPr lvl="0">
              <a:defRPr/>
            </a:pPr>
            <a:fld id="{153C9378-9667-45CC-B5E1-A9BC643F55A9}" type="slidenum">
              <a:rPr lang="en-US" altLang="en-US"/>
              <a:pPr lvl="0">
                <a:defRPr/>
              </a:pPr>
              <a:t>2</a:t>
            </a:fld>
            <a:endParaRPr lang="en-US" altLang="en-US"/>
          </a:p>
        </p:txBody>
      </p:sp>
    </p:spTree>
  </p:cSld>
  <p:clrMapOvr>
    <a:masterClrMapping/>
  </p:clrMapOvr>
</p:notes>
</file>

<file path=ppt/notesSlides/notesSlide3.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noTextEdit="1"/>
          </p:cNvSpPr>
          <p:nvPr>
            <p:ph type="sldImg" idx="0"/>
          </p:nvPr>
        </p:nvSpPr>
        <p:spPr>
          <a:xfrm>
            <a:off x="-95250" y="211138"/>
            <a:ext cx="7164388" cy="4030662"/>
          </a:xfrm>
        </p:spPr>
      </p:sp>
      <p:sp>
        <p:nvSpPr>
          <p:cNvPr id="3" name="슬라이드 노트 개체 틀 2"/>
          <p:cNvSpPr>
            <a:spLocks noGrp="1"/>
          </p:cNvSpPr>
          <p:nvPr>
            <p:ph type="body" idx="1"/>
          </p:nvPr>
        </p:nvSpPr>
        <p:spPr/>
        <p:txBody>
          <a:bodyPr/>
          <a:lstStyle/>
          <a:p>
            <a:pPr marL="185766" indent="-185766" defTabSz="948645">
              <a:buFontTx/>
              <a:buChar char="-"/>
              <a:defRPr/>
            </a:pPr>
            <a:r>
              <a:rPr lang="ko-KR" altLang="en-US"/>
              <a:t/>
            </a:r>
            <a:endParaRPr lang="ko-KR" altLang="en-US"/>
          </a:p>
        </p:txBody>
      </p:sp>
      <p:sp>
        <p:nvSpPr>
          <p:cNvPr id="4" name="슬라이드 번호 개체 틀 3"/>
          <p:cNvSpPr>
            <a:spLocks noGrp="1"/>
          </p:cNvSpPr>
          <p:nvPr>
            <p:ph type="sldNum" sz="quarter" idx="5"/>
          </p:nvPr>
        </p:nvSpPr>
        <p:spPr/>
        <p:txBody>
          <a:bodyPr/>
          <a:lstStyle/>
          <a:p>
            <a:pPr lvl="0">
              <a:defRPr/>
            </a:pPr>
            <a:fld id="{153C9378-9667-45CC-B5E1-A9BC643F55A9}" type="slidenum">
              <a:rPr lang="en-US" altLang="en-US"/>
              <a:pPr lvl="0">
                <a:defRPr/>
              </a:pPr>
              <a:t>3</a:t>
            </a:fld>
            <a:endParaRPr lang="en-US" altLang="en-US"/>
          </a:p>
        </p:txBody>
      </p:sp>
    </p:spTree>
  </p:cSld>
  <p:clrMapOvr>
    <a:masterClrMapping/>
  </p:clrMapOvr>
</p:notes>
</file>

<file path=ppt/notesSlides/notesSlide4.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noTextEdit="1"/>
          </p:cNvSpPr>
          <p:nvPr>
            <p:ph type="sldImg" idx="0"/>
          </p:nvPr>
        </p:nvSpPr>
        <p:spPr>
          <a:xfrm>
            <a:off x="-95250" y="211138"/>
            <a:ext cx="7164388" cy="4030662"/>
          </a:xfrm>
        </p:spPr>
      </p:sp>
      <p:sp>
        <p:nvSpPr>
          <p:cNvPr id="3" name="슬라이드 노트 개체 틀 2"/>
          <p:cNvSpPr>
            <a:spLocks noGrp="1"/>
          </p:cNvSpPr>
          <p:nvPr>
            <p:ph type="body" idx="1"/>
          </p:nvPr>
        </p:nvSpPr>
        <p:spPr/>
        <p:txBody>
          <a:bodyPr/>
          <a:lstStyle/>
          <a:p>
            <a:pPr marL="185766" indent="-185766" defTabSz="948645">
              <a:buFontTx/>
              <a:buChar char="-"/>
              <a:defRPr/>
            </a:pPr>
            <a:r>
              <a:rPr lang="ko-KR" altLang="en-US"/>
              <a:t/>
            </a:r>
            <a:endParaRPr lang="ko-KR" altLang="en-US"/>
          </a:p>
        </p:txBody>
      </p:sp>
      <p:sp>
        <p:nvSpPr>
          <p:cNvPr id="4" name="슬라이드 번호 개체 틀 3"/>
          <p:cNvSpPr>
            <a:spLocks noGrp="1"/>
          </p:cNvSpPr>
          <p:nvPr>
            <p:ph type="sldNum" sz="quarter" idx="5"/>
          </p:nvPr>
        </p:nvSpPr>
        <p:spPr/>
        <p:txBody>
          <a:bodyPr/>
          <a:lstStyle/>
          <a:p>
            <a:pPr lvl="0">
              <a:defRPr/>
            </a:pPr>
            <a:fld id="{153C9378-9667-45CC-B5E1-A9BC643F55A9}" type="slidenum">
              <a:rPr lang="en-US" altLang="en-US"/>
              <a:pPr lvl="0">
                <a:defRPr/>
              </a:pPr>
              <a:t>4</a:t>
            </a:fld>
            <a:endParaRPr lang="en-US" altLang="en-US"/>
          </a:p>
        </p:txBody>
      </p:sp>
    </p:spTree>
  </p:cSld>
  <p:clrMapOvr>
    <a:masterClrMapping/>
  </p:clrMapOvr>
</p:notes>
</file>

<file path=ppt/notesSlides/notesSlide5.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noTextEdit="1"/>
          </p:cNvSpPr>
          <p:nvPr>
            <p:ph type="sldImg" idx="0"/>
          </p:nvPr>
        </p:nvSpPr>
        <p:spPr>
          <a:xfrm>
            <a:off x="0" y="0"/>
            <a:ext cx="6734175" cy="3789363"/>
          </a:xfrm>
        </p:spPr>
      </p:sp>
      <p:sp>
        <p:nvSpPr>
          <p:cNvPr id="3" name="슬라이드 노트 개체 틀 2"/>
          <p:cNvSpPr>
            <a:spLocks noGrp="1"/>
          </p:cNvSpPr>
          <p:nvPr>
            <p:ph type="body" idx="1"/>
          </p:nvPr>
        </p:nvSpPr>
        <p:spPr>
          <a:xfrm>
            <a:off x="1" y="3789006"/>
            <a:ext cx="6734204" cy="5218262"/>
          </a:xfrm>
        </p:spPr>
        <p:txBody>
          <a:bodyPr/>
          <a:lstStyle/>
          <a:p>
            <a:pPr defTabSz="948499">
              <a:defRPr/>
            </a:pPr>
            <a:r>
              <a:rPr lang="en-US" altLang="ko-KR"/>
              <a:t>Established and operated as Non profit organization</a:t>
            </a:r>
            <a:endParaRPr lang="en-US" altLang="ko-KR"/>
          </a:p>
        </p:txBody>
      </p:sp>
    </p:spTree>
  </p:cSld>
  <p:clrMapOvr>
    <a:masterClrMapping/>
  </p:clrMapOvr>
</p:notes>
</file>

<file path=ppt/notesSlides/notesSlide6.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noTextEdit="1"/>
          </p:cNvSpPr>
          <p:nvPr>
            <p:ph type="sldImg" idx="0"/>
          </p:nvPr>
        </p:nvSpPr>
        <p:spPr>
          <a:xfrm>
            <a:off x="-4362450" y="0"/>
            <a:ext cx="13322300" cy="7494588"/>
          </a:xfrm>
        </p:spPr>
      </p:sp>
      <p:sp>
        <p:nvSpPr>
          <p:cNvPr id="3" name="슬라이드 노트 개체 틀 2"/>
          <p:cNvSpPr>
            <a:spLocks noGrp="1"/>
          </p:cNvSpPr>
          <p:nvPr>
            <p:ph type="body" idx="1"/>
          </p:nvPr>
        </p:nvSpPr>
        <p:spPr>
          <a:xfrm>
            <a:off x="1" y="7493129"/>
            <a:ext cx="4598526" cy="5690410"/>
          </a:xfrm>
        </p:spPr>
        <p:txBody>
          <a:bodyPr/>
          <a:lstStyle/>
          <a:p>
            <a:pPr defTabSz="948645">
              <a:defRPr/>
            </a:pPr>
            <a:r>
              <a:rPr lang="en-US" altLang="ko-KR" sz="1100" b="0">
                <a:latin typeface="+mn-ea"/>
              </a:rPr>
              <a:t>If you have a look at our authorization status, we are currently authorized by 80 governments including Greece to provide statutory services.</a:t>
            </a:r>
            <a:endParaRPr lang="en-US" altLang="ko-KR" sz="1100" b="0">
              <a:latin typeface="+mn-ea"/>
            </a:endParaRPr>
          </a:p>
        </p:txBody>
      </p:sp>
    </p:spTree>
  </p:cSld>
  <p:clrMapOvr>
    <a:masterClrMapping/>
  </p:clrMapOvr>
</p:notes>
</file>

<file path=ppt/notesSlides/notesSlide7.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noTextEdit="1"/>
          </p:cNvSpPr>
          <p:nvPr>
            <p:ph type="sldImg" idx="0"/>
          </p:nvPr>
        </p:nvSpPr>
        <p:spPr>
          <a:xfrm>
            <a:off x="0" y="0"/>
            <a:ext cx="6734175" cy="3789363"/>
          </a:xfrm>
        </p:spPr>
      </p:sp>
      <p:sp>
        <p:nvSpPr>
          <p:cNvPr id="3" name="슬라이드 노트 개체 틀 2"/>
          <p:cNvSpPr>
            <a:spLocks noGrp="1"/>
          </p:cNvSpPr>
          <p:nvPr>
            <p:ph type="body" idx="1"/>
          </p:nvPr>
        </p:nvSpPr>
        <p:spPr>
          <a:xfrm>
            <a:off x="1" y="3789006"/>
            <a:ext cx="6734204" cy="5218262"/>
          </a:xfrm>
        </p:spPr>
        <p:txBody>
          <a:bodyPr/>
          <a:lstStyle/>
          <a:p>
            <a:pPr lvl="0">
              <a:defRPr/>
            </a:pPr>
            <a:r>
              <a:rPr lang="ko-KR" altLang="en-US"/>
              <a:t/>
            </a:r>
            <a:endParaRPr lang="ko-KR" altLang="en-US"/>
          </a:p>
        </p:txBody>
      </p:sp>
    </p:spTree>
  </p:cSld>
  <p:clrMapOvr>
    <a:masterClrMapping/>
  </p:clrMapOvr>
</p:notes>
</file>

<file path=ppt/notesSlides/notesSlide8.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25602" name="슬라이드 이미지 개체 틀 1"/>
          <p:cNvSpPr>
            <a:spLocks noGrp="1" noRot="1" noChangeAspect="1" noTextEdit="1"/>
          </p:cNvSpPr>
          <p:nvPr>
            <p:ph type="sldImg" idx="0"/>
          </p:nvPr>
        </p:nvSpPr>
        <p:spPr>
          <a:xfrm>
            <a:off x="77788" y="739775"/>
            <a:ext cx="6580187" cy="3702050"/>
          </a:xfrm>
          <a:noFill/>
          <a:ln>
            <a:solidFill>
              <a:srgbClr val="000000"/>
            </a:solidFill>
            <a:miter/>
          </a:ln>
        </p:spPr>
      </p:sp>
      <p:sp>
        <p:nvSpPr>
          <p:cNvPr id="25603" name="슬라이드 노트 개체 틀 2"/>
          <p:cNvSpPr>
            <a:spLocks noGrp="1"/>
          </p:cNvSpPr>
          <p:nvPr>
            <p:ph type="body" idx="1"/>
          </p:nvPr>
        </p:nvSpPr>
        <p:spPr>
          <a:noFill/>
        </p:spPr>
        <p:txBody>
          <a:bodyPr wrap="square" anchor="t" anchorCtr="0">
            <a:prstTxWarp prst="textNoShape">
              <a:avLst/>
            </a:prstTxWarp>
          </a:bodyPr>
          <a:lstStyle/>
          <a:p>
            <a:pPr lvl="0">
              <a:defRPr/>
            </a:pPr>
            <a:r>
              <a:rPr lang="ko-KR" altLang="en-US"/>
              <a:t/>
            </a:r>
            <a:endParaRPr lang="ko-KR" altLang="en-US"/>
          </a:p>
        </p:txBody>
      </p:sp>
      <p:sp>
        <p:nvSpPr>
          <p:cNvPr id="25604" name="슬라이드 번호 개체 틀 3"/>
          <p:cNvSpPr>
            <a:spLocks noGrp="1"/>
          </p:cNvSpPr>
          <p:nvPr>
            <p:ph type="sldNum" sz="quarter" idx="5"/>
          </p:nvPr>
        </p:nvSpPr>
        <p:spPr>
          <a:noFill/>
        </p:spPr>
        <p:txBody>
          <a:bodyPr/>
          <a:lstStyle>
            <a:lvl1pPr latinLnBrk="1">
              <a:spcBef>
                <a:spcPct val="30000"/>
              </a:spcBef>
              <a:defRPr sz="1200">
                <a:solidFill>
                  <a:schemeClr val="tx1"/>
                </a:solidFill>
                <a:latin typeface="맑은 고딕"/>
                <a:ea typeface="맑은 고딕"/>
              </a:defRPr>
            </a:lvl1pPr>
            <a:lvl2pPr marL="742950" indent="-285750" latinLnBrk="1">
              <a:spcBef>
                <a:spcPct val="30000"/>
              </a:spcBef>
              <a:defRPr sz="1200">
                <a:solidFill>
                  <a:schemeClr val="tx1"/>
                </a:solidFill>
                <a:latin typeface="맑은 고딕"/>
                <a:ea typeface="맑은 고딕"/>
              </a:defRPr>
            </a:lvl2pPr>
            <a:lvl3pPr marL="1143000" indent="-228600" latinLnBrk="1">
              <a:spcBef>
                <a:spcPct val="30000"/>
              </a:spcBef>
              <a:defRPr sz="1200">
                <a:solidFill>
                  <a:schemeClr val="tx1"/>
                </a:solidFill>
                <a:latin typeface="맑은 고딕"/>
                <a:ea typeface="맑은 고딕"/>
              </a:defRPr>
            </a:lvl3pPr>
            <a:lvl4pPr marL="1600200" indent="-228600" latinLnBrk="1">
              <a:spcBef>
                <a:spcPct val="30000"/>
              </a:spcBef>
              <a:defRPr sz="1200">
                <a:solidFill>
                  <a:schemeClr val="tx1"/>
                </a:solidFill>
                <a:latin typeface="맑은 고딕"/>
                <a:ea typeface="맑은 고딕"/>
              </a:defRPr>
            </a:lvl4pPr>
            <a:lvl5pPr marL="2057400" indent="-228600" latinLnBrk="1">
              <a:spcBef>
                <a:spcPct val="30000"/>
              </a:spcBef>
              <a:defRPr sz="1200">
                <a:solidFill>
                  <a:schemeClr val="tx1"/>
                </a:solidFill>
                <a:latin typeface="맑은 고딕"/>
                <a:ea typeface="맑은 고딕"/>
              </a:defRPr>
            </a:lvl5pPr>
            <a:lvl6pPr marL="2514600" indent="-228600" eaLnBrk="0" fontAlgn="base" hangingPunct="0">
              <a:spcBef>
                <a:spcPct val="30000"/>
              </a:spcBef>
              <a:spcAft>
                <a:spcPct val="0"/>
              </a:spcAft>
              <a:defRPr sz="1200">
                <a:solidFill>
                  <a:schemeClr val="tx1"/>
                </a:solidFill>
                <a:latin typeface="맑은 고딕"/>
                <a:ea typeface="맑은 고딕"/>
              </a:defRPr>
            </a:lvl6pPr>
            <a:lvl7pPr marL="2971800" indent="-228600" eaLnBrk="0" fontAlgn="base" hangingPunct="0">
              <a:spcBef>
                <a:spcPct val="30000"/>
              </a:spcBef>
              <a:spcAft>
                <a:spcPct val="0"/>
              </a:spcAft>
              <a:defRPr sz="1200">
                <a:solidFill>
                  <a:schemeClr val="tx1"/>
                </a:solidFill>
                <a:latin typeface="맑은 고딕"/>
                <a:ea typeface="맑은 고딕"/>
              </a:defRPr>
            </a:lvl7pPr>
            <a:lvl8pPr marL="3429000" indent="-228600" eaLnBrk="0" fontAlgn="base" hangingPunct="0">
              <a:spcBef>
                <a:spcPct val="30000"/>
              </a:spcBef>
              <a:spcAft>
                <a:spcPct val="0"/>
              </a:spcAft>
              <a:defRPr sz="1200">
                <a:solidFill>
                  <a:schemeClr val="tx1"/>
                </a:solidFill>
                <a:latin typeface="맑은 고딕"/>
                <a:ea typeface="맑은 고딕"/>
              </a:defRPr>
            </a:lvl8pPr>
            <a:lvl9pPr marL="3886200" indent="-228600" eaLnBrk="0" fontAlgn="base" hangingPunct="0">
              <a:spcBef>
                <a:spcPct val="30000"/>
              </a:spcBef>
              <a:spcAft>
                <a:spcPct val="0"/>
              </a:spcAft>
              <a:defRPr sz="1200">
                <a:solidFill>
                  <a:schemeClr val="tx1"/>
                </a:solidFill>
                <a:latin typeface="맑은 고딕"/>
                <a:ea typeface="맑은 고딕"/>
              </a:defRPr>
            </a:lvl9pPr>
          </a:lstStyle>
          <a:p>
            <a:pPr>
              <a:spcBef>
                <a:spcPct val="0"/>
              </a:spcBef>
              <a:defRPr/>
            </a:pPr>
            <a:fld id="{E14E40FE-824D-4872-87B9-2417F08E4682}" type="slidenum">
              <a:rPr lang="en-US" altLang="en-US"/>
              <a:pPr>
                <a:spcBef>
                  <a:spcPct val="0"/>
                </a:spcBef>
                <a:defRPr/>
              </a:pPr>
              <a:t>8</a:t>
            </a:fld>
            <a:endParaRPr lang="en-US" altLang="en-US"/>
          </a:p>
        </p:txBody>
      </p:sp>
    </p:spTree>
  </p:cSld>
  <p:clrMapOvr>
    <a:masterClrMapping/>
  </p:clrMapOvr>
</p:notes>
</file>

<file path=ppt/notesSlides/notesSlide9.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9218" name="슬라이드 이미지 개체 틀 1"/>
          <p:cNvSpPr>
            <a:spLocks noGrp="1" noRot="1" noChangeAspect="1" noTextEdit="1"/>
          </p:cNvSpPr>
          <p:nvPr>
            <p:ph type="sldImg" idx="0"/>
          </p:nvPr>
        </p:nvSpPr>
        <p:spPr>
          <a:xfrm>
            <a:off x="77788" y="739775"/>
            <a:ext cx="6580187" cy="3702050"/>
          </a:xfrm>
          <a:noFill/>
          <a:ln>
            <a:solidFill>
              <a:srgbClr val="000000"/>
            </a:solidFill>
            <a:miter/>
          </a:ln>
        </p:spPr>
      </p:sp>
      <p:sp>
        <p:nvSpPr>
          <p:cNvPr id="9219" name="슬라이드 노트 개체 틀 2"/>
          <p:cNvSpPr>
            <a:spLocks noGrp="1"/>
          </p:cNvSpPr>
          <p:nvPr>
            <p:ph type="body" idx="1"/>
          </p:nvPr>
        </p:nvSpPr>
        <p:spPr>
          <a:noFill/>
        </p:spPr>
        <p:txBody>
          <a:bodyPr wrap="square" anchor="t" anchorCtr="0">
            <a:prstTxWarp prst="textNoShape">
              <a:avLst/>
            </a:prstTxWarp>
            <a:normAutofit/>
          </a:bodyPr>
          <a:lstStyle/>
          <a:p>
            <a:pPr lvl="0">
              <a:defRPr/>
            </a:pPr>
            <a:r>
              <a:rPr lang="en-US" altLang="ko-KR" sz="1000" baseline="0"/>
              <a:t>We have various international shipowners as our clients and this table shows the top 20 valuable international shipowners who are together with KR.</a:t>
            </a:r>
            <a:endParaRPr lang="en-US" altLang="ko-KR" sz="1000" baseline="0"/>
          </a:p>
          <a:p>
            <a:pPr lvl="0">
              <a:defRPr/>
            </a:pPr>
            <a:endParaRPr lang="ko-KR" altLang="en-US" sz="1000"/>
          </a:p>
        </p:txBody>
      </p:sp>
      <p:sp>
        <p:nvSpPr>
          <p:cNvPr id="9220" name="슬라이드 번호 개체 틀 3"/>
          <p:cNvSpPr>
            <a:spLocks noGrp="1"/>
          </p:cNvSpPr>
          <p:nvPr>
            <p:ph type="sldNum" sz="quarter" idx="5"/>
          </p:nvPr>
        </p:nvSpPr>
        <p:spPr>
          <a:noFill/>
        </p:spPr>
        <p:txBody>
          <a:bodyPr/>
          <a:lstStyle>
            <a:lvl1pPr latinLnBrk="1">
              <a:spcBef>
                <a:spcPct val="30000"/>
              </a:spcBef>
              <a:defRPr sz="1200">
                <a:solidFill>
                  <a:schemeClr val="tx1"/>
                </a:solidFill>
                <a:latin typeface="맑은 고딕"/>
                <a:ea typeface="맑은 고딕"/>
              </a:defRPr>
            </a:lvl1pPr>
            <a:lvl2pPr marL="770722" indent="-296431" latinLnBrk="1">
              <a:spcBef>
                <a:spcPct val="30000"/>
              </a:spcBef>
              <a:defRPr sz="1200">
                <a:solidFill>
                  <a:schemeClr val="tx1"/>
                </a:solidFill>
                <a:latin typeface="맑은 고딕"/>
                <a:ea typeface="맑은 고딕"/>
              </a:defRPr>
            </a:lvl2pPr>
            <a:lvl3pPr marL="1185726" indent="-237146" latinLnBrk="1">
              <a:spcBef>
                <a:spcPct val="30000"/>
              </a:spcBef>
              <a:defRPr sz="1200">
                <a:solidFill>
                  <a:schemeClr val="tx1"/>
                </a:solidFill>
                <a:latin typeface="맑은 고딕"/>
                <a:ea typeface="맑은 고딕"/>
              </a:defRPr>
            </a:lvl3pPr>
            <a:lvl4pPr marL="1660017" indent="-237146" latinLnBrk="1">
              <a:spcBef>
                <a:spcPct val="30000"/>
              </a:spcBef>
              <a:defRPr sz="1200">
                <a:solidFill>
                  <a:schemeClr val="tx1"/>
                </a:solidFill>
                <a:latin typeface="맑은 고딕"/>
                <a:ea typeface="맑은 고딕"/>
              </a:defRPr>
            </a:lvl4pPr>
            <a:lvl5pPr marL="2134307" indent="-237146" latinLnBrk="1">
              <a:spcBef>
                <a:spcPct val="30000"/>
              </a:spcBef>
              <a:defRPr sz="1200">
                <a:solidFill>
                  <a:schemeClr val="tx1"/>
                </a:solidFill>
                <a:latin typeface="맑은 고딕"/>
                <a:ea typeface="맑은 고딕"/>
              </a:defRPr>
            </a:lvl5pPr>
            <a:lvl6pPr marL="2608598" indent="-237146" eaLnBrk="0" fontAlgn="base" hangingPunct="0">
              <a:spcBef>
                <a:spcPct val="30000"/>
              </a:spcBef>
              <a:spcAft>
                <a:spcPct val="0"/>
              </a:spcAft>
              <a:defRPr sz="1200">
                <a:solidFill>
                  <a:schemeClr val="tx1"/>
                </a:solidFill>
                <a:latin typeface="맑은 고딕"/>
                <a:ea typeface="맑은 고딕"/>
              </a:defRPr>
            </a:lvl6pPr>
            <a:lvl7pPr marL="3082888" indent="-237146" eaLnBrk="0" fontAlgn="base" hangingPunct="0">
              <a:spcBef>
                <a:spcPct val="30000"/>
              </a:spcBef>
              <a:spcAft>
                <a:spcPct val="0"/>
              </a:spcAft>
              <a:defRPr sz="1200">
                <a:solidFill>
                  <a:schemeClr val="tx1"/>
                </a:solidFill>
                <a:latin typeface="맑은 고딕"/>
                <a:ea typeface="맑은 고딕"/>
              </a:defRPr>
            </a:lvl7pPr>
            <a:lvl8pPr marL="3557178" indent="-237146" eaLnBrk="0" fontAlgn="base" hangingPunct="0">
              <a:spcBef>
                <a:spcPct val="30000"/>
              </a:spcBef>
              <a:spcAft>
                <a:spcPct val="0"/>
              </a:spcAft>
              <a:defRPr sz="1200">
                <a:solidFill>
                  <a:schemeClr val="tx1"/>
                </a:solidFill>
                <a:latin typeface="맑은 고딕"/>
                <a:ea typeface="맑은 고딕"/>
              </a:defRPr>
            </a:lvl8pPr>
            <a:lvl9pPr marL="4031469" indent="-237146" eaLnBrk="0" fontAlgn="base" hangingPunct="0">
              <a:spcBef>
                <a:spcPct val="30000"/>
              </a:spcBef>
              <a:spcAft>
                <a:spcPct val="0"/>
              </a:spcAft>
              <a:defRPr sz="1200">
                <a:solidFill>
                  <a:schemeClr val="tx1"/>
                </a:solidFill>
                <a:latin typeface="맑은 고딕"/>
                <a:ea typeface="맑은 고딕"/>
              </a:defRPr>
            </a:lvl9pPr>
          </a:lstStyle>
          <a:p>
            <a:pPr marL="0" marR="0" lvl="0" indent="0" algn="r" defTabSz="914400" rtl="0" eaLnBrk="1" latinLnBrk="1" hangingPunct="1">
              <a:lnSpc>
                <a:spcPct val="100000"/>
              </a:lnSpc>
              <a:spcBef>
                <a:spcPct val="0"/>
              </a:spcBef>
              <a:spcAft>
                <a:spcPct val="0"/>
              </a:spcAft>
              <a:buClrTx/>
              <a:buFontTx/>
              <a:buNone/>
              <a:defRPr/>
            </a:pPr>
            <a:fld id="{B9F78ED7-BA8F-4EA5-AD7D-E9CD07C95A02}" type="slidenum">
              <a:rPr kumimoji="0" lang="en-US" altLang="en-US" sz="1200" b="0" i="0" u="none" strike="noStrike" kern="1200" cap="none" spc="0" normalizeH="0" baseline="0">
                <a:solidFill>
                  <a:prstClr val="black"/>
                </a:solidFill>
                <a:effectLst/>
                <a:uLnTx/>
                <a:uFillTx/>
                <a:latin typeface="굴림"/>
                <a:ea typeface="굴림"/>
                <a:cs typeface="+mn-cs"/>
              </a:rPr>
              <a:pPr marL="0" marR="0" lvl="0" indent="0" algn="r" defTabSz="914400" rtl="0" eaLnBrk="1" latinLnBrk="1" hangingPunct="1">
                <a:lnSpc>
                  <a:spcPct val="100000"/>
                </a:lnSpc>
                <a:spcBef>
                  <a:spcPct val="0"/>
                </a:spcBef>
                <a:spcAft>
                  <a:spcPct val="0"/>
                </a:spcAft>
                <a:buClrTx/>
                <a:buFontTx/>
                <a:buNone/>
                <a:defRPr/>
              </a:pPr>
              <a:t>9</a:t>
            </a:fld>
            <a:endParaRPr kumimoji="0" lang="en-US" altLang="en-US" sz="1200" b="0" i="0" u="none" strike="noStrike" kern="1200" cap="none" spc="0" normalizeH="0" baseline="0">
              <a:solidFill>
                <a:prstClr val="black"/>
              </a:solidFill>
              <a:effectLst/>
              <a:uLnTx/>
              <a:uFillTx/>
              <a:latin typeface="굴림"/>
              <a:ea typeface="굴림"/>
              <a:cs typeface="+mn-cs"/>
            </a:endParaRPr>
          </a:p>
        </p:txBody>
      </p:sp>
    </p:spTree>
  </p:cSld>
  <p:clrMapOvr>
    <a:masterClrMapping/>
  </p:clrMapOvr>
</p:notes>
</file>

<file path=ppt/notesSlides/notesSlide10.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noTextEdit="1"/>
          </p:cNvSpPr>
          <p:nvPr>
            <p:ph type="sldImg" idx="0"/>
          </p:nvPr>
        </p:nvSpPr>
        <p:spPr>
          <a:xfrm>
            <a:off x="-95250" y="211138"/>
            <a:ext cx="7164388" cy="4030662"/>
          </a:xfrm>
        </p:spPr>
      </p:sp>
      <p:sp>
        <p:nvSpPr>
          <p:cNvPr id="3" name="슬라이드 노트 개체 틀 2"/>
          <p:cNvSpPr>
            <a:spLocks noGrp="1"/>
          </p:cNvSpPr>
          <p:nvPr>
            <p:ph type="body" idx="1"/>
          </p:nvPr>
        </p:nvSpPr>
        <p:spPr/>
        <p:txBody>
          <a:bodyPr/>
          <a:lstStyle/>
          <a:p>
            <a:pPr marL="185766" indent="-185766" defTabSz="948645">
              <a:buFontTx/>
              <a:buChar char="-"/>
              <a:defRPr/>
            </a:pPr>
            <a:r>
              <a:rPr lang="ko-KR" altLang="en-US"/>
              <a:t/>
            </a:r>
            <a:endParaRPr lang="ko-KR" altLang="en-US"/>
          </a:p>
        </p:txBody>
      </p:sp>
      <p:sp>
        <p:nvSpPr>
          <p:cNvPr id="4" name="슬라이드 번호 개체 틀 3"/>
          <p:cNvSpPr>
            <a:spLocks noGrp="1"/>
          </p:cNvSpPr>
          <p:nvPr>
            <p:ph type="sldNum" sz="quarter" idx="5"/>
          </p:nvPr>
        </p:nvSpPr>
        <p:spPr/>
        <p:txBody>
          <a:bodyPr/>
          <a:lstStyle/>
          <a:p>
            <a:pPr lvl="0">
              <a:defRPr/>
            </a:pPr>
            <a:fld id="{153C9378-9667-45CC-B5E1-A9BC643F55A9}" type="slidenum">
              <a:rPr lang="en-US" altLang="en-US"/>
              <a:pPr lvl="0">
                <a:defRPr/>
              </a:pPr>
              <a:t>10</a:t>
            </a:fld>
            <a:endParaRPr lang="en-US" altLang="en-US"/>
          </a:p>
        </p:txBody>
      </p:sp>
    </p:spTree>
  </p:cSld>
  <p:clrMapOvr>
    <a:masterClrMapping/>
  </p:clrMapOvr>
</p:notes>
</file>

<file path=ppt/notesSlides/notesSlide11.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9218" name="슬라이드 이미지 개체 틀 1"/>
          <p:cNvSpPr>
            <a:spLocks noGrp="1" noRot="1" noChangeAspect="1" noTextEdit="1"/>
          </p:cNvSpPr>
          <p:nvPr>
            <p:ph type="sldImg" idx="0"/>
          </p:nvPr>
        </p:nvSpPr>
        <p:spPr>
          <a:xfrm>
            <a:off x="77788" y="739775"/>
            <a:ext cx="6580187" cy="3702050"/>
          </a:xfrm>
          <a:noFill/>
          <a:ln>
            <a:solidFill>
              <a:srgbClr val="000000"/>
            </a:solidFill>
            <a:miter/>
          </a:ln>
        </p:spPr>
      </p:sp>
      <p:sp>
        <p:nvSpPr>
          <p:cNvPr id="9219" name="슬라이드 노트 개체 틀 2"/>
          <p:cNvSpPr>
            <a:spLocks noGrp="1"/>
          </p:cNvSpPr>
          <p:nvPr>
            <p:ph type="body" idx="1"/>
          </p:nvPr>
        </p:nvSpPr>
        <p:spPr>
          <a:noFill/>
        </p:spPr>
        <p:txBody>
          <a:bodyPr wrap="square" anchor="t" anchorCtr="0">
            <a:prstTxWarp prst="textNoShape">
              <a:avLst/>
            </a:prstTxWarp>
            <a:normAutofit/>
          </a:bodyPr>
          <a:lstStyle/>
          <a:p>
            <a:pPr algn="just">
              <a:spcAft>
                <a:spcPts val="800"/>
              </a:spcAft>
              <a:defRPr/>
            </a:pPr>
            <a:r>
              <a:rPr lang="en-US" altLang="ko-KR" sz="800" b="0" i="0">
                <a:solidFill>
                  <a:srgbClr val="000000"/>
                </a:solidFill>
                <a:effectLst/>
                <a:highlight>
                  <a:srgbClr val="f8f8f8"/>
                </a:highlight>
                <a:latin typeface="Verdana"/>
              </a:rPr>
              <a:t>There are several issues under discussion during IACS Hull panel meetings including the revision in IACS Rec.34 Rev.2 being used for the revision to the CSR, taking into account the new wave data in the North Atlantic area, as well as an increase in extreme weather conditions as per the concerns raised by the industry. </a:t>
            </a:r>
            <a:endParaRPr lang="en-US" altLang="ko-KR" sz="800" b="0" i="0">
              <a:solidFill>
                <a:srgbClr val="000000"/>
              </a:solidFill>
              <a:effectLst/>
              <a:highlight>
                <a:srgbClr val="f8f8f8"/>
              </a:highlight>
              <a:latin typeface="Verdana"/>
            </a:endParaRPr>
          </a:p>
          <a:p>
            <a:pPr algn="just">
              <a:spcAft>
                <a:spcPts val="800"/>
              </a:spcAft>
              <a:defRPr/>
            </a:pPr>
            <a:endParaRPr lang="en-US" altLang="ko-KR" sz="800" b="0" i="0">
              <a:solidFill>
                <a:srgbClr val="000000"/>
              </a:solidFill>
              <a:effectLst/>
              <a:highlight>
                <a:srgbClr val="f8f8f8"/>
              </a:highlight>
              <a:latin typeface="Verdana"/>
            </a:endParaRPr>
          </a:p>
          <a:p>
            <a:pPr algn="just">
              <a:spcAft>
                <a:spcPts val="800"/>
              </a:spcAft>
              <a:defRPr/>
            </a:pPr>
            <a:r>
              <a:rPr lang="en-US" altLang="ko-KR" sz="800" b="0" i="0">
                <a:solidFill>
                  <a:srgbClr val="000000"/>
                </a:solidFill>
                <a:effectLst/>
                <a:highlight>
                  <a:srgbClr val="f8f8f8"/>
                </a:highlight>
                <a:latin typeface="Verdana"/>
              </a:rPr>
              <a:t>As IACS Hull panel chairman, hull panel member as well as PT member for the Consequence Assessment of new CSR application in order to develop the new CSR, experts in KR try to contribute to set up new Rule which will address the industry concerns without compromising on the structural safety of the ships including tankers against the latest new wave loads.</a:t>
            </a:r>
            <a:endParaRPr lang="en-US" altLang="ko-KR" sz="800" b="0" i="0">
              <a:solidFill>
                <a:srgbClr val="000000"/>
              </a:solidFill>
              <a:effectLst/>
              <a:highlight>
                <a:srgbClr val="f8f8f8"/>
              </a:highlight>
              <a:latin typeface="Verdana"/>
            </a:endParaRPr>
          </a:p>
          <a:p>
            <a:pPr algn="just">
              <a:spcAft>
                <a:spcPts val="800"/>
              </a:spcAft>
              <a:defRPr/>
            </a:pPr>
            <a:endParaRPr lang="en-US" altLang="ko-KR" sz="800" b="0" i="0">
              <a:solidFill>
                <a:srgbClr val="000000"/>
              </a:solidFill>
              <a:effectLst/>
              <a:highlight>
                <a:srgbClr val="f8f8f8"/>
              </a:highlight>
              <a:latin typeface="Verdana"/>
            </a:endParaRPr>
          </a:p>
          <a:p>
            <a:pPr algn="just">
              <a:spcAft>
                <a:spcPts val="800"/>
              </a:spcAft>
              <a:defRPr/>
            </a:pPr>
            <a:r>
              <a:rPr lang="en-US" altLang="ko-KR" sz="800" b="0" i="0">
                <a:solidFill>
                  <a:srgbClr val="000000"/>
                </a:solidFill>
                <a:effectLst/>
                <a:highlight>
                  <a:srgbClr val="f8f8f8"/>
                </a:highlight>
                <a:latin typeface="Verdana"/>
              </a:rPr>
              <a:t>Also there is one PT led by KR expert under IACS EG/MW(Material and Welding) in order to develop new IACS recommendation which will establish an unified approach for ECA(Engineering Critical Assessment). And the intention of this PT is to ensure sufficiently safe design of type C independent tanks for ships carrying liquefied gases in bulk and ships using gases or other low-flashpoint fuels.</a:t>
            </a:r>
            <a:endParaRPr lang="en-US" altLang="ko-KR" sz="800" b="0" i="0">
              <a:solidFill>
                <a:srgbClr val="000000"/>
              </a:solidFill>
              <a:effectLst/>
              <a:highlight>
                <a:srgbClr val="f8f8f8"/>
              </a:highlight>
              <a:latin typeface="Verdana"/>
            </a:endParaRPr>
          </a:p>
          <a:p>
            <a:pPr algn="just">
              <a:spcAft>
                <a:spcPts val="800"/>
              </a:spcAft>
              <a:defRPr/>
            </a:pPr>
            <a:endParaRPr lang="en-US" altLang="ko-KR" sz="800" b="0" i="0">
              <a:solidFill>
                <a:srgbClr val="000000"/>
              </a:solidFill>
              <a:effectLst/>
              <a:highlight>
                <a:srgbClr val="f8f8f8"/>
              </a:highlight>
              <a:latin typeface="Verdana"/>
            </a:endParaRPr>
          </a:p>
          <a:p>
            <a:pPr algn="just">
              <a:spcAft>
                <a:spcPts val="800"/>
              </a:spcAft>
              <a:defRPr/>
            </a:pPr>
            <a:endParaRPr lang="en-US" altLang="ko-KR" sz="1050" b="0" i="0">
              <a:solidFill>
                <a:srgbClr val="dad4d4"/>
              </a:solidFill>
              <a:effectLst/>
              <a:highlight>
                <a:srgbClr val="f8f8f8"/>
              </a:highlight>
              <a:latin typeface="-apple-system"/>
            </a:endParaRPr>
          </a:p>
          <a:p>
            <a:pPr algn="just">
              <a:spcAft>
                <a:spcPts val="800"/>
              </a:spcAft>
              <a:defRPr/>
            </a:pPr>
            <a:endParaRPr lang="en-US" altLang="ko-KR" sz="800" b="0" i="0">
              <a:solidFill>
                <a:srgbClr val="000000"/>
              </a:solidFill>
              <a:effectLst/>
              <a:highlight>
                <a:srgbClr val="f8f8f8"/>
              </a:highlight>
              <a:latin typeface="Verdana"/>
            </a:endParaRPr>
          </a:p>
        </p:txBody>
      </p:sp>
      <p:sp>
        <p:nvSpPr>
          <p:cNvPr id="9220" name="슬라이드 번호 개체 틀 3"/>
          <p:cNvSpPr>
            <a:spLocks noGrp="1"/>
          </p:cNvSpPr>
          <p:nvPr>
            <p:ph type="sldNum" sz="quarter" idx="5"/>
          </p:nvPr>
        </p:nvSpPr>
        <p:spPr>
          <a:noFill/>
        </p:spPr>
        <p:txBody>
          <a:bodyPr/>
          <a:lstStyle>
            <a:lvl1pPr latinLnBrk="1">
              <a:spcBef>
                <a:spcPct val="30000"/>
              </a:spcBef>
              <a:defRPr sz="1200">
                <a:solidFill>
                  <a:schemeClr val="tx1"/>
                </a:solidFill>
                <a:latin typeface="맑은 고딕"/>
                <a:ea typeface="맑은 고딕"/>
              </a:defRPr>
            </a:lvl1pPr>
            <a:lvl2pPr marL="770722" indent="-296431" latinLnBrk="1">
              <a:spcBef>
                <a:spcPct val="30000"/>
              </a:spcBef>
              <a:defRPr sz="1200">
                <a:solidFill>
                  <a:schemeClr val="tx1"/>
                </a:solidFill>
                <a:latin typeface="맑은 고딕"/>
                <a:ea typeface="맑은 고딕"/>
              </a:defRPr>
            </a:lvl2pPr>
            <a:lvl3pPr marL="1185726" indent="-237146" latinLnBrk="1">
              <a:spcBef>
                <a:spcPct val="30000"/>
              </a:spcBef>
              <a:defRPr sz="1200">
                <a:solidFill>
                  <a:schemeClr val="tx1"/>
                </a:solidFill>
                <a:latin typeface="맑은 고딕"/>
                <a:ea typeface="맑은 고딕"/>
              </a:defRPr>
            </a:lvl3pPr>
            <a:lvl4pPr marL="1660017" indent="-237146" latinLnBrk="1">
              <a:spcBef>
                <a:spcPct val="30000"/>
              </a:spcBef>
              <a:defRPr sz="1200">
                <a:solidFill>
                  <a:schemeClr val="tx1"/>
                </a:solidFill>
                <a:latin typeface="맑은 고딕"/>
                <a:ea typeface="맑은 고딕"/>
              </a:defRPr>
            </a:lvl4pPr>
            <a:lvl5pPr marL="2134307" indent="-237146" latinLnBrk="1">
              <a:spcBef>
                <a:spcPct val="30000"/>
              </a:spcBef>
              <a:defRPr sz="1200">
                <a:solidFill>
                  <a:schemeClr val="tx1"/>
                </a:solidFill>
                <a:latin typeface="맑은 고딕"/>
                <a:ea typeface="맑은 고딕"/>
              </a:defRPr>
            </a:lvl5pPr>
            <a:lvl6pPr marL="2608598" indent="-237146" eaLnBrk="0" fontAlgn="base" hangingPunct="0">
              <a:spcBef>
                <a:spcPct val="30000"/>
              </a:spcBef>
              <a:spcAft>
                <a:spcPct val="0"/>
              </a:spcAft>
              <a:defRPr sz="1200">
                <a:solidFill>
                  <a:schemeClr val="tx1"/>
                </a:solidFill>
                <a:latin typeface="맑은 고딕"/>
                <a:ea typeface="맑은 고딕"/>
              </a:defRPr>
            </a:lvl6pPr>
            <a:lvl7pPr marL="3082888" indent="-237146" eaLnBrk="0" fontAlgn="base" hangingPunct="0">
              <a:spcBef>
                <a:spcPct val="30000"/>
              </a:spcBef>
              <a:spcAft>
                <a:spcPct val="0"/>
              </a:spcAft>
              <a:defRPr sz="1200">
                <a:solidFill>
                  <a:schemeClr val="tx1"/>
                </a:solidFill>
                <a:latin typeface="맑은 고딕"/>
                <a:ea typeface="맑은 고딕"/>
              </a:defRPr>
            </a:lvl7pPr>
            <a:lvl8pPr marL="3557178" indent="-237146" eaLnBrk="0" fontAlgn="base" hangingPunct="0">
              <a:spcBef>
                <a:spcPct val="30000"/>
              </a:spcBef>
              <a:spcAft>
                <a:spcPct val="0"/>
              </a:spcAft>
              <a:defRPr sz="1200">
                <a:solidFill>
                  <a:schemeClr val="tx1"/>
                </a:solidFill>
                <a:latin typeface="맑은 고딕"/>
                <a:ea typeface="맑은 고딕"/>
              </a:defRPr>
            </a:lvl8pPr>
            <a:lvl9pPr marL="4031469" indent="-237146" eaLnBrk="0" fontAlgn="base" hangingPunct="0">
              <a:spcBef>
                <a:spcPct val="30000"/>
              </a:spcBef>
              <a:spcAft>
                <a:spcPct val="0"/>
              </a:spcAft>
              <a:defRPr sz="1200">
                <a:solidFill>
                  <a:schemeClr val="tx1"/>
                </a:solidFill>
                <a:latin typeface="맑은 고딕"/>
                <a:ea typeface="맑은 고딕"/>
              </a:defRPr>
            </a:lvl9pPr>
          </a:lstStyle>
          <a:p>
            <a:pPr>
              <a:spcBef>
                <a:spcPct val="0"/>
              </a:spcBef>
              <a:defRPr/>
            </a:pPr>
            <a:fld id="{B9F78ED7-BA8F-4EA5-AD7D-E9CD07C95A02}" type="slidenum">
              <a:rPr lang="en-US" altLang="en-US">
                <a:latin typeface="굴림"/>
                <a:ea typeface="굴림"/>
              </a:rPr>
              <a:pPr>
                <a:spcBef>
                  <a:spcPct val="0"/>
                </a:spcBef>
                <a:defRPr/>
              </a:pPr>
              <a:t>11</a:t>
            </a:fld>
            <a:endParaRPr lang="en-US" altLang="en-US">
              <a:latin typeface="굴림"/>
              <a:ea typeface="굴림"/>
            </a:endParaRPr>
          </a:p>
        </p:txBody>
      </p:sp>
    </p:spTree>
  </p:cSld>
  <p:clrMapOvr>
    <a:masterClrMapping/>
  </p:clrMapOvr>
</p:notes>
</file>

<file path=ppt/notesSlides/notesSlide12.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9218" name="슬라이드 이미지 개체 틀 1"/>
          <p:cNvSpPr>
            <a:spLocks noGrp="1" noRot="1" noChangeAspect="1" noTextEdit="1"/>
          </p:cNvSpPr>
          <p:nvPr>
            <p:ph type="sldImg" idx="0"/>
          </p:nvPr>
        </p:nvSpPr>
        <p:spPr>
          <a:xfrm>
            <a:off x="2687638" y="504825"/>
            <a:ext cx="4491037" cy="2527300"/>
          </a:xfrm>
          <a:noFill/>
          <a:ln>
            <a:solidFill>
              <a:srgbClr val="000000"/>
            </a:solidFill>
            <a:miter/>
          </a:ln>
        </p:spPr>
      </p:sp>
      <p:sp>
        <p:nvSpPr>
          <p:cNvPr id="9219" name="슬라이드 노트 개체 틀 2"/>
          <p:cNvSpPr>
            <a:spLocks noGrp="1"/>
          </p:cNvSpPr>
          <p:nvPr>
            <p:ph type="body" idx="1"/>
          </p:nvPr>
        </p:nvSpPr>
        <p:spPr>
          <a:noFill/>
        </p:spPr>
        <p:txBody>
          <a:bodyPr wrap="square" anchor="t" anchorCtr="0">
            <a:prstTxWarp prst="textNoShape">
              <a:avLst/>
            </a:prstTxWarp>
            <a:normAutofit/>
          </a:bodyPr>
          <a:lstStyle/>
          <a:p>
            <a:pPr lvl="0">
              <a:defRPr/>
            </a:pPr>
            <a:r>
              <a:rPr lang="ko-KR" altLang="en-US"/>
              <a:t/>
            </a:r>
            <a:endParaRPr lang="ko-KR" altLang="en-US"/>
          </a:p>
        </p:txBody>
      </p:sp>
      <p:sp>
        <p:nvSpPr>
          <p:cNvPr id="9220" name="슬라이드 번호 개체 틀 3"/>
          <p:cNvSpPr>
            <a:spLocks noGrp="1"/>
          </p:cNvSpPr>
          <p:nvPr>
            <p:ph type="sldNum" sz="quarter" idx="5"/>
          </p:nvPr>
        </p:nvSpPr>
        <p:spPr>
          <a:noFill/>
        </p:spPr>
        <p:txBody>
          <a:bodyPr/>
          <a:lstStyle>
            <a:lvl1pPr latinLnBrk="1">
              <a:spcBef>
                <a:spcPct val="30000"/>
              </a:spcBef>
              <a:defRPr sz="1200">
                <a:solidFill>
                  <a:schemeClr val="tx1"/>
                </a:solidFill>
                <a:latin typeface="맑은 고딕"/>
                <a:ea typeface="맑은 고딕"/>
              </a:defRPr>
            </a:lvl1pPr>
            <a:lvl2pPr marL="770722" indent="-296431" latinLnBrk="1">
              <a:spcBef>
                <a:spcPct val="30000"/>
              </a:spcBef>
              <a:defRPr sz="1200">
                <a:solidFill>
                  <a:schemeClr val="tx1"/>
                </a:solidFill>
                <a:latin typeface="맑은 고딕"/>
                <a:ea typeface="맑은 고딕"/>
              </a:defRPr>
            </a:lvl2pPr>
            <a:lvl3pPr marL="1185726" indent="-237146" latinLnBrk="1">
              <a:spcBef>
                <a:spcPct val="30000"/>
              </a:spcBef>
              <a:defRPr sz="1200">
                <a:solidFill>
                  <a:schemeClr val="tx1"/>
                </a:solidFill>
                <a:latin typeface="맑은 고딕"/>
                <a:ea typeface="맑은 고딕"/>
              </a:defRPr>
            </a:lvl3pPr>
            <a:lvl4pPr marL="1660017" indent="-237146" latinLnBrk="1">
              <a:spcBef>
                <a:spcPct val="30000"/>
              </a:spcBef>
              <a:defRPr sz="1200">
                <a:solidFill>
                  <a:schemeClr val="tx1"/>
                </a:solidFill>
                <a:latin typeface="맑은 고딕"/>
                <a:ea typeface="맑은 고딕"/>
              </a:defRPr>
            </a:lvl4pPr>
            <a:lvl5pPr marL="2134307" indent="-237146" latinLnBrk="1">
              <a:spcBef>
                <a:spcPct val="30000"/>
              </a:spcBef>
              <a:defRPr sz="1200">
                <a:solidFill>
                  <a:schemeClr val="tx1"/>
                </a:solidFill>
                <a:latin typeface="맑은 고딕"/>
                <a:ea typeface="맑은 고딕"/>
              </a:defRPr>
            </a:lvl5pPr>
            <a:lvl6pPr marL="2608598" indent="-237146" eaLnBrk="0" fontAlgn="base" hangingPunct="0">
              <a:spcBef>
                <a:spcPct val="30000"/>
              </a:spcBef>
              <a:spcAft>
                <a:spcPct val="0"/>
              </a:spcAft>
              <a:defRPr sz="1200">
                <a:solidFill>
                  <a:schemeClr val="tx1"/>
                </a:solidFill>
                <a:latin typeface="맑은 고딕"/>
                <a:ea typeface="맑은 고딕"/>
              </a:defRPr>
            </a:lvl6pPr>
            <a:lvl7pPr marL="3082888" indent="-237146" eaLnBrk="0" fontAlgn="base" hangingPunct="0">
              <a:spcBef>
                <a:spcPct val="30000"/>
              </a:spcBef>
              <a:spcAft>
                <a:spcPct val="0"/>
              </a:spcAft>
              <a:defRPr sz="1200">
                <a:solidFill>
                  <a:schemeClr val="tx1"/>
                </a:solidFill>
                <a:latin typeface="맑은 고딕"/>
                <a:ea typeface="맑은 고딕"/>
              </a:defRPr>
            </a:lvl7pPr>
            <a:lvl8pPr marL="3557178" indent="-237146" eaLnBrk="0" fontAlgn="base" hangingPunct="0">
              <a:spcBef>
                <a:spcPct val="30000"/>
              </a:spcBef>
              <a:spcAft>
                <a:spcPct val="0"/>
              </a:spcAft>
              <a:defRPr sz="1200">
                <a:solidFill>
                  <a:schemeClr val="tx1"/>
                </a:solidFill>
                <a:latin typeface="맑은 고딕"/>
                <a:ea typeface="맑은 고딕"/>
              </a:defRPr>
            </a:lvl8pPr>
            <a:lvl9pPr marL="4031469" indent="-237146" eaLnBrk="0" fontAlgn="base" hangingPunct="0">
              <a:spcBef>
                <a:spcPct val="30000"/>
              </a:spcBef>
              <a:spcAft>
                <a:spcPct val="0"/>
              </a:spcAft>
              <a:defRPr sz="1200">
                <a:solidFill>
                  <a:schemeClr val="tx1"/>
                </a:solidFill>
                <a:latin typeface="맑은 고딕"/>
                <a:ea typeface="맑은 고딕"/>
              </a:defRPr>
            </a:lvl9pPr>
          </a:lstStyle>
          <a:p>
            <a:pPr>
              <a:spcBef>
                <a:spcPct val="0"/>
              </a:spcBef>
              <a:defRPr/>
            </a:pPr>
            <a:fld id="{B9F78ED7-BA8F-4EA5-AD7D-E9CD07C95A02}" type="slidenum">
              <a:rPr lang="en-US" altLang="en-US">
                <a:latin typeface="굴림"/>
                <a:ea typeface="굴림"/>
              </a:rPr>
              <a:pPr>
                <a:spcBef>
                  <a:spcPct val="0"/>
                </a:spcBef>
                <a:defRPr/>
              </a:pPr>
              <a:t>12</a:t>
            </a:fld>
            <a:endParaRPr lang="en-US" altLang="en-US">
              <a:latin typeface="굴림"/>
              <a:ea typeface="굴림"/>
            </a:endParaRPr>
          </a:p>
        </p:txBody>
      </p:sp>
    </p:spTree>
  </p:cSld>
  <p:clrMapOvr>
    <a:masterClrMapping/>
  </p:clrMapOvr>
</p:notes>
</file>

<file path=ppt/notesSlides/notesSlide13.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221186" name="슬라이드 이미지 개체 틀 1"/>
          <p:cNvSpPr>
            <a:spLocks noGrp="1" noRot="1" noChangeAspect="1" noTextEdit="1"/>
          </p:cNvSpPr>
          <p:nvPr>
            <p:ph type="sldImg" idx="0"/>
          </p:nvPr>
        </p:nvSpPr>
        <p:spPr>
          <a:xfrm>
            <a:off x="407988" y="1231900"/>
            <a:ext cx="5919787" cy="3330575"/>
          </a:xfrm>
          <a:noFill/>
          <a:ln>
            <a:solidFill>
              <a:srgbClr val="000000"/>
            </a:solidFill>
            <a:miter/>
          </a:ln>
        </p:spPr>
      </p:sp>
      <p:sp>
        <p:nvSpPr>
          <p:cNvPr id="221187" name="슬라이드 노트 개체 틀 2"/>
          <p:cNvSpPr>
            <a:spLocks noGrp="1"/>
          </p:cNvSpPr>
          <p:nvPr>
            <p:ph type="body" idx="1"/>
          </p:nvPr>
        </p:nvSpPr>
        <p:spPr>
          <a:noFill/>
        </p:spPr>
        <p:txBody>
          <a:bodyPr wrap="square" anchor="t" anchorCtr="0">
            <a:prstTxWarp prst="textNoShape">
              <a:avLst/>
            </a:prstTxWarp>
          </a:bodyPr>
          <a:lstStyle/>
          <a:p>
            <a:pPr eaLnBrk="1" hangingPunct="1">
              <a:spcBef>
                <a:spcPct val="0"/>
              </a:spcBef>
              <a:defRPr/>
            </a:pPr>
            <a:r>
              <a:rPr lang="en-US" altLang="ko-KR"/>
              <a:t>Working with International maritime stakeholders,</a:t>
            </a:r>
            <a:endParaRPr lang="en-US" altLang="ko-KR"/>
          </a:p>
        </p:txBody>
      </p:sp>
      <p:sp>
        <p:nvSpPr>
          <p:cNvPr id="221188" name="슬라이드 번호 개체 틀 3"/>
          <p:cNvSpPr>
            <a:spLocks noGrp="1"/>
          </p:cNvSpPr>
          <p:nvPr>
            <p:ph type="sldNum" sz="quarter" idx="5"/>
          </p:nvPr>
        </p:nvSpPr>
        <p:spPr>
          <a:noFill/>
          <a:ln>
            <a:miter/>
          </a:ln>
        </p:spPr>
        <p:txBody>
          <a:bodyPr/>
          <a:lstStyle/>
          <a:p>
            <a:pPr lvl="0">
              <a:defRPr/>
            </a:pPr>
            <a:fld id="{27119DC0-505F-4779-9608-4395CB3C6BFA}" type="slidenum">
              <a:rPr lang="en-US" altLang="en-US">
                <a:solidFill>
                  <a:srgbClr val="000000"/>
                </a:solidFill>
              </a:rPr>
              <a:pPr lvl="0">
                <a:defRPr/>
              </a:pPr>
              <a:t>13</a:t>
            </a:fld>
            <a:endParaRPr lang="en-US" altLang="en-US">
              <a:solidFill>
                <a:srgbClr val="000000"/>
              </a:solidFill>
            </a:endParaRPr>
          </a:p>
        </p:txBody>
      </p:sp>
    </p:spTree>
  </p:cSld>
  <p:clrMapOvr>
    <a:masterClrMapping/>
  </p:clrMapOvr>
</p:notes>
</file>

<file path=ppt/notesSlides/notesSlide14.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noTextEdit="1"/>
          </p:cNvSpPr>
          <p:nvPr>
            <p:ph type="sldImg" idx="0"/>
          </p:nvPr>
        </p:nvSpPr>
        <p:spPr>
          <a:xfrm>
            <a:off x="0" y="0"/>
            <a:ext cx="6734175" cy="3789363"/>
          </a:xfrm>
        </p:spPr>
      </p:sp>
      <p:sp>
        <p:nvSpPr>
          <p:cNvPr id="3" name="슬라이드 노트 개체 틀 2"/>
          <p:cNvSpPr>
            <a:spLocks noGrp="1"/>
          </p:cNvSpPr>
          <p:nvPr>
            <p:ph type="body" idx="1"/>
          </p:nvPr>
        </p:nvSpPr>
        <p:spPr>
          <a:xfrm>
            <a:off x="1" y="3789006"/>
            <a:ext cx="6734204" cy="5218262"/>
          </a:xfrm>
        </p:spPr>
        <p:txBody>
          <a:bodyPr/>
          <a:lstStyle/>
          <a:p>
            <a:pPr lvl="0">
              <a:defRPr/>
            </a:pPr>
            <a:r>
              <a:rPr lang="en-US" altLang="ko-KR"/>
              <a:t>KR always would like to contribute to the international maritime industry using our accumulated knowledges in order to ensure the safety of the ships and prevention of pollution while in compliance with national and international regulations. </a:t>
            </a:r>
            <a:endParaRPr lang="en-US" altLang="ko-KR"/>
          </a:p>
        </p:txBody>
      </p:sp>
    </p:spTree>
  </p:cSld>
  <p:clrMapOvr>
    <a:masterClrMapping/>
  </p:clrMapOvr>
</p:notes>
</file>

<file path=ppt/notesSlides/notesSlide15.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312322" name="슬라이드 이미지 개체 틀 1"/>
          <p:cNvSpPr>
            <a:spLocks noGrp="1" noRot="1" noChangeAspect="1" noTextEdit="1"/>
          </p:cNvSpPr>
          <p:nvPr>
            <p:ph type="sldImg" idx="0"/>
          </p:nvPr>
        </p:nvSpPr>
        <p:spPr>
          <a:noFill/>
          <a:ln>
            <a:solidFill>
              <a:srgbClr val="000000"/>
            </a:solidFill>
            <a:miter/>
          </a:ln>
        </p:spPr>
      </p:sp>
      <p:sp>
        <p:nvSpPr>
          <p:cNvPr id="312323" name="슬라이드 번호 개체 틀 3"/>
          <p:cNvSpPr>
            <a:spLocks noGrp="1"/>
          </p:cNvSpPr>
          <p:nvPr>
            <p:ph type="sldNum" sz="quarter" idx="5"/>
          </p:nvPr>
        </p:nvSpPr>
        <p:spPr>
          <a:noFill/>
        </p:spPr>
        <p:txBody>
          <a:bodyPr/>
          <a:lstStyle>
            <a:lvl1pPr>
              <a:defRPr kumimoji="1">
                <a:solidFill>
                  <a:schemeClr val="tx1"/>
                </a:solidFill>
                <a:latin typeface="굴림"/>
                <a:ea typeface="굴림"/>
              </a:defRPr>
            </a:lvl1pPr>
            <a:lvl2pPr marL="742950" indent="-285750">
              <a:defRPr kumimoji="1">
                <a:solidFill>
                  <a:schemeClr val="tx1"/>
                </a:solidFill>
                <a:latin typeface="굴림"/>
                <a:ea typeface="굴림"/>
              </a:defRPr>
            </a:lvl2pPr>
            <a:lvl3pPr marL="1143000" indent="-228600">
              <a:defRPr kumimoji="1">
                <a:solidFill>
                  <a:schemeClr val="tx1"/>
                </a:solidFill>
                <a:latin typeface="굴림"/>
                <a:ea typeface="굴림"/>
              </a:defRPr>
            </a:lvl3pPr>
            <a:lvl4pPr marL="1600200" indent="-228600">
              <a:defRPr kumimoji="1">
                <a:solidFill>
                  <a:schemeClr val="tx1"/>
                </a:solidFill>
                <a:latin typeface="굴림"/>
                <a:ea typeface="굴림"/>
              </a:defRPr>
            </a:lvl4pPr>
            <a:lvl5pPr marL="2057400" indent="-228600">
              <a:defRPr kumimoji="1">
                <a:solidFill>
                  <a:schemeClr val="tx1"/>
                </a:solidFill>
                <a:latin typeface="굴림"/>
                <a:ea typeface="굴림"/>
              </a:defRPr>
            </a:lvl5pPr>
            <a:lvl6pPr marL="2514600" indent="-228600" eaLnBrk="0" fontAlgn="base" hangingPunct="0">
              <a:spcBef>
                <a:spcPct val="0"/>
              </a:spcBef>
              <a:spcAft>
                <a:spcPct val="0"/>
              </a:spcAft>
              <a:defRPr kumimoji="1">
                <a:solidFill>
                  <a:schemeClr val="tx1"/>
                </a:solidFill>
                <a:latin typeface="굴림"/>
                <a:ea typeface="굴림"/>
              </a:defRPr>
            </a:lvl6pPr>
            <a:lvl7pPr marL="2971800" indent="-228600" eaLnBrk="0" fontAlgn="base" hangingPunct="0">
              <a:spcBef>
                <a:spcPct val="0"/>
              </a:spcBef>
              <a:spcAft>
                <a:spcPct val="0"/>
              </a:spcAft>
              <a:defRPr kumimoji="1">
                <a:solidFill>
                  <a:schemeClr val="tx1"/>
                </a:solidFill>
                <a:latin typeface="굴림"/>
                <a:ea typeface="굴림"/>
              </a:defRPr>
            </a:lvl7pPr>
            <a:lvl8pPr marL="3429000" indent="-228600" eaLnBrk="0" fontAlgn="base" hangingPunct="0">
              <a:spcBef>
                <a:spcPct val="0"/>
              </a:spcBef>
              <a:spcAft>
                <a:spcPct val="0"/>
              </a:spcAft>
              <a:defRPr kumimoji="1">
                <a:solidFill>
                  <a:schemeClr val="tx1"/>
                </a:solidFill>
                <a:latin typeface="굴림"/>
                <a:ea typeface="굴림"/>
              </a:defRPr>
            </a:lvl8pPr>
            <a:lvl9pPr marL="3886200" indent="-228600" eaLnBrk="0" fontAlgn="base" hangingPunct="0">
              <a:spcBef>
                <a:spcPct val="0"/>
              </a:spcBef>
              <a:spcAft>
                <a:spcPct val="0"/>
              </a:spcAft>
              <a:defRPr kumimoji="1">
                <a:solidFill>
                  <a:schemeClr val="tx1"/>
                </a:solidFill>
                <a:latin typeface="굴림"/>
                <a:ea typeface="굴림"/>
              </a:defRPr>
            </a:lvl9pPr>
          </a:lstStyle>
          <a:p>
            <a:pPr lvl="0">
              <a:defRPr/>
            </a:pPr>
            <a:fld id="{43FB9FBF-0634-40FD-AD5C-A27439FA0375}" type="slidenum">
              <a:rPr kumimoji="0" lang="en-US" altLang="en-US">
                <a:latin typeface="맑은 고딕"/>
                <a:ea typeface="맑은 고딕"/>
              </a:rPr>
              <a:pPr lvl="0">
                <a:defRPr/>
              </a:pPr>
              <a:t>15</a:t>
            </a:fld>
            <a:endParaRPr kumimoji="0" lang="en-US" altLang="en-US">
              <a:latin typeface="맑은 고딕"/>
              <a:ea typeface="맑은 고딕"/>
            </a:endParaRPr>
          </a:p>
        </p:txBody>
      </p:sp>
      <p:sp>
        <p:nvSpPr>
          <p:cNvPr id="312324" name="슬라이드 노트 개체 틀 4"/>
          <p:cNvSpPr>
            <a:spLocks noGrp="1"/>
          </p:cNvSpPr>
          <p:nvPr/>
        </p:nvSpPr>
        <p:spPr>
          <a:xfrm>
            <a:off x="709613" y="4926013"/>
            <a:ext cx="5684837" cy="4029075"/>
          </a:xfrm>
          <a:prstGeom prst="rect">
            <a:avLst/>
          </a:prstGeom>
          <a:noFill/>
          <a:ln>
            <a:noFill/>
          </a:ln>
        </p:spPr>
        <p:txBody>
          <a:bodyPr lIns="99011" tIns="49506" rIns="99011" bIns="49506"/>
          <a:lstStyle>
            <a:lvl1pPr>
              <a:defRPr kumimoji="1">
                <a:solidFill>
                  <a:schemeClr val="tx1"/>
                </a:solidFill>
                <a:latin typeface="굴림"/>
                <a:ea typeface="굴림"/>
              </a:defRPr>
            </a:lvl1pPr>
            <a:lvl2pPr marL="742950" indent="-285750">
              <a:defRPr kumimoji="1">
                <a:solidFill>
                  <a:schemeClr val="tx1"/>
                </a:solidFill>
                <a:latin typeface="굴림"/>
                <a:ea typeface="굴림"/>
              </a:defRPr>
            </a:lvl2pPr>
            <a:lvl3pPr marL="1143000" indent="-228600">
              <a:defRPr kumimoji="1">
                <a:solidFill>
                  <a:schemeClr val="tx1"/>
                </a:solidFill>
                <a:latin typeface="굴림"/>
                <a:ea typeface="굴림"/>
              </a:defRPr>
            </a:lvl3pPr>
            <a:lvl4pPr marL="1600200" indent="-228600">
              <a:defRPr kumimoji="1">
                <a:solidFill>
                  <a:schemeClr val="tx1"/>
                </a:solidFill>
                <a:latin typeface="굴림"/>
                <a:ea typeface="굴림"/>
              </a:defRPr>
            </a:lvl4pPr>
            <a:lvl5pPr marL="2057400" indent="-228600">
              <a:defRPr kumimoji="1">
                <a:solidFill>
                  <a:schemeClr val="tx1"/>
                </a:solidFill>
                <a:latin typeface="굴림"/>
                <a:ea typeface="굴림"/>
              </a:defRPr>
            </a:lvl5pPr>
            <a:lvl6pPr marL="2514600" indent="-228600" eaLnBrk="0" fontAlgn="base" hangingPunct="0">
              <a:spcBef>
                <a:spcPct val="0"/>
              </a:spcBef>
              <a:spcAft>
                <a:spcPct val="0"/>
              </a:spcAft>
              <a:defRPr kumimoji="1">
                <a:solidFill>
                  <a:schemeClr val="tx1"/>
                </a:solidFill>
                <a:latin typeface="굴림"/>
                <a:ea typeface="굴림"/>
              </a:defRPr>
            </a:lvl6pPr>
            <a:lvl7pPr marL="2971800" indent="-228600" eaLnBrk="0" fontAlgn="base" hangingPunct="0">
              <a:spcBef>
                <a:spcPct val="0"/>
              </a:spcBef>
              <a:spcAft>
                <a:spcPct val="0"/>
              </a:spcAft>
              <a:defRPr kumimoji="1">
                <a:solidFill>
                  <a:schemeClr val="tx1"/>
                </a:solidFill>
                <a:latin typeface="굴림"/>
                <a:ea typeface="굴림"/>
              </a:defRPr>
            </a:lvl7pPr>
            <a:lvl8pPr marL="3429000" indent="-228600" eaLnBrk="0" fontAlgn="base" hangingPunct="0">
              <a:spcBef>
                <a:spcPct val="0"/>
              </a:spcBef>
              <a:spcAft>
                <a:spcPct val="0"/>
              </a:spcAft>
              <a:defRPr kumimoji="1">
                <a:solidFill>
                  <a:schemeClr val="tx1"/>
                </a:solidFill>
                <a:latin typeface="굴림"/>
                <a:ea typeface="굴림"/>
              </a:defRPr>
            </a:lvl8pPr>
            <a:lvl9pPr marL="3886200" indent="-228600" eaLnBrk="0" fontAlgn="base" hangingPunct="0">
              <a:spcBef>
                <a:spcPct val="0"/>
              </a:spcBef>
              <a:spcAft>
                <a:spcPct val="0"/>
              </a:spcAft>
              <a:defRPr kumimoji="1">
                <a:solidFill>
                  <a:schemeClr val="tx1"/>
                </a:solidFill>
                <a:latin typeface="굴림"/>
                <a:ea typeface="굴림"/>
              </a:defRPr>
            </a:lvl9pPr>
          </a:lstStyle>
          <a:p>
            <a:pPr eaLnBrk="1" latinLnBrk="1" hangingPunct="1">
              <a:defRPr/>
            </a:pPr>
            <a:endParaRPr kumimoji="0" lang="ko-KR" altLang="en-US" sz="1300">
              <a:latin typeface="맑은 고딕"/>
              <a:ea typeface="맑은 고딕"/>
            </a:endParaRPr>
          </a:p>
        </p:txBody>
      </p:sp>
      <p:sp>
        <p:nvSpPr>
          <p:cNvPr id="312325" name="슬라이드 노트 개체 틀 4"/>
          <p:cNvSpPr>
            <a:spLocks noGrp="1"/>
          </p:cNvSpPr>
          <p:nvPr>
            <p:ph type="body" idx="1"/>
          </p:nvPr>
        </p:nvSpPr>
        <p:spPr>
          <a:noFill/>
        </p:spPr>
        <p:txBody>
          <a:bodyPr wrap="square" anchor="t" anchorCtr="0">
            <a:prstTxWarp prst="textNoShape">
              <a:avLst/>
            </a:prstTxWarp>
          </a:bodyPr>
          <a:lstStyle/>
          <a:p>
            <a:pPr lvl="0">
              <a:defRPr/>
            </a:pPr>
            <a:r>
              <a:rPr lang="en-US" altLang="ko-KR"/>
              <a:t>NAPA Steel, AVENA Marine</a:t>
            </a:r>
            <a:endParaRPr lang="ko-KR" altLang="en-US"/>
          </a:p>
        </p:txBody>
      </p:sp>
    </p:spTree>
  </p:cSld>
  <p:clrMapOvr>
    <a:masterClrMapping/>
  </p:clrMapOvr>
</p:notes>
</file>

<file path=ppt/notesSlides/notesSlide16.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noTextEdit="1"/>
          </p:cNvSpPr>
          <p:nvPr>
            <p:ph type="sldImg" idx="0"/>
          </p:nvPr>
        </p:nvSpPr>
        <p:spPr>
          <a:xfrm>
            <a:off x="-95250" y="211138"/>
            <a:ext cx="7164388" cy="4030662"/>
          </a:xfrm>
        </p:spPr>
      </p:sp>
      <p:sp>
        <p:nvSpPr>
          <p:cNvPr id="3" name="슬라이드 노트 개체 틀 2"/>
          <p:cNvSpPr>
            <a:spLocks noGrp="1"/>
          </p:cNvSpPr>
          <p:nvPr>
            <p:ph type="body" idx="1"/>
          </p:nvPr>
        </p:nvSpPr>
        <p:spPr/>
        <p:txBody>
          <a:bodyPr/>
          <a:lstStyle/>
          <a:p>
            <a:pPr marL="185766" indent="-185766" defTabSz="948645">
              <a:buFontTx/>
              <a:buChar char="-"/>
              <a:defRPr/>
            </a:pPr>
            <a:r>
              <a:rPr lang="ko-KR" altLang="en-US"/>
              <a:t/>
            </a:r>
            <a:endParaRPr lang="ko-KR" altLang="en-US"/>
          </a:p>
        </p:txBody>
      </p:sp>
      <p:sp>
        <p:nvSpPr>
          <p:cNvPr id="4" name="슬라이드 번호 개체 틀 3"/>
          <p:cNvSpPr>
            <a:spLocks noGrp="1"/>
          </p:cNvSpPr>
          <p:nvPr>
            <p:ph type="sldNum" sz="quarter" idx="5"/>
          </p:nvPr>
        </p:nvSpPr>
        <p:spPr/>
        <p:txBody>
          <a:bodyPr/>
          <a:lstStyle/>
          <a:p>
            <a:pPr lvl="0">
              <a:defRPr/>
            </a:pPr>
            <a:fld id="{153C9378-9667-45CC-B5E1-A9BC643F55A9}" type="slidenum">
              <a:rPr lang="en-US" altLang="en-US"/>
              <a:pPr lvl="0">
                <a:defRPr/>
              </a:pPr>
              <a:t>16</a:t>
            </a:fld>
            <a:endParaRPr lang="en-US" altLang="en-US"/>
          </a:p>
        </p:txBody>
      </p:sp>
    </p:spTree>
  </p:cSld>
  <p:clrMapOvr>
    <a:masterClrMapping/>
  </p:clrMapOvr>
</p:notes>
</file>

<file path=ppt/notesSlides/notesSlide17.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noTextEdit="1"/>
          </p:cNvSpPr>
          <p:nvPr>
            <p:ph type="sldImg" idx="0"/>
          </p:nvPr>
        </p:nvSpPr>
        <p:spPr>
          <a:xfrm>
            <a:off x="0" y="0"/>
            <a:ext cx="6734175" cy="3789363"/>
          </a:xfrm>
        </p:spPr>
      </p:sp>
      <p:sp>
        <p:nvSpPr>
          <p:cNvPr id="3" name="슬라이드 노트 개체 틀 2"/>
          <p:cNvSpPr>
            <a:spLocks noGrp="1"/>
          </p:cNvSpPr>
          <p:nvPr>
            <p:ph type="body" idx="1"/>
          </p:nvPr>
        </p:nvSpPr>
        <p:spPr>
          <a:xfrm>
            <a:off x="1" y="3789006"/>
            <a:ext cx="6734204" cy="5218262"/>
          </a:xfrm>
        </p:spPr>
        <p:txBody>
          <a:bodyPr/>
          <a:lstStyle/>
          <a:p>
            <a:pPr eaLnBrk="1" hangingPunct="1">
              <a:spcBef>
                <a:spcPct val="0"/>
              </a:spcBef>
              <a:defRPr/>
            </a:pPr>
            <a:r>
              <a:rPr lang="en-US" altLang="ko-KR"/>
              <a:t>6 survey stations in China, 15 in Korea</a:t>
            </a:r>
            <a:endParaRPr lang="en-US" altLang="ko-KR"/>
          </a:p>
        </p:txBody>
      </p:sp>
    </p:spTree>
  </p:cSld>
  <p:clrMapOvr>
    <a:masterClrMapping/>
  </p:clrMapOvr>
</p:notes>
</file>

<file path=ppt/notesSlides/notesSlide18.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9218" name="슬라이드 이미지 개체 틀 1"/>
          <p:cNvSpPr>
            <a:spLocks noGrp="1" noRot="1" noChangeAspect="1" noTextEdit="1"/>
          </p:cNvSpPr>
          <p:nvPr>
            <p:ph type="sldImg" idx="0"/>
          </p:nvPr>
        </p:nvSpPr>
        <p:spPr>
          <a:xfrm>
            <a:off x="2687638" y="504825"/>
            <a:ext cx="4491037" cy="2527300"/>
          </a:xfrm>
          <a:noFill/>
          <a:ln>
            <a:solidFill>
              <a:srgbClr val="000000"/>
            </a:solidFill>
            <a:miter/>
          </a:ln>
        </p:spPr>
      </p:sp>
      <p:sp>
        <p:nvSpPr>
          <p:cNvPr id="9219" name="슬라이드 노트 개체 틀 2"/>
          <p:cNvSpPr>
            <a:spLocks noGrp="1"/>
          </p:cNvSpPr>
          <p:nvPr>
            <p:ph type="body" idx="1"/>
          </p:nvPr>
        </p:nvSpPr>
        <p:spPr>
          <a:noFill/>
        </p:spPr>
        <p:txBody>
          <a:bodyPr wrap="square" anchor="t" anchorCtr="0">
            <a:prstTxWarp prst="textNoShape">
              <a:avLst/>
            </a:prstTxWarp>
            <a:normAutofit/>
          </a:bodyPr>
          <a:lstStyle/>
          <a:p>
            <a:pPr lvl="0">
              <a:defRPr/>
            </a:pPr>
            <a:r>
              <a:rPr lang="en-US" altLang="ko-KR" sz="1000"/>
              <a:t>KR Integrated Survey Centre opened in May 2022.</a:t>
            </a:r>
            <a:endParaRPr lang="en-US" altLang="ko-KR" sz="1000"/>
          </a:p>
          <a:p>
            <a:pPr lvl="0">
              <a:defRPr/>
            </a:pPr>
            <a:r>
              <a:rPr lang="en-US" altLang="ko-KR" sz="1000"/>
              <a:t>And this ISC can offer:</a:t>
            </a:r>
            <a:endParaRPr lang="en-US" altLang="ko-KR" sz="1000"/>
          </a:p>
          <a:p>
            <a:pPr marL="0" lvl="1" algn="just">
              <a:lnSpc>
                <a:spcPct val="150000"/>
              </a:lnSpc>
              <a:defRPr/>
            </a:pPr>
            <a:r>
              <a:rPr lang="en-US" altLang="zh-TW" sz="1000">
                <a:ln w="9525">
                  <a:solidFill>
                    <a:schemeClr val="accent1">
                      <a:alpha val="0"/>
                    </a:schemeClr>
                  </a:solidFill>
                </a:ln>
                <a:latin typeface="Calibri"/>
                <a:ea typeface="+mj-ea"/>
                <a:cs typeface="Calibri"/>
              </a:rPr>
              <a:t> - Remote survey and support</a:t>
            </a:r>
            <a:endParaRPr lang="en-US" altLang="zh-TW" sz="1000">
              <a:ln w="9525">
                <a:solidFill>
                  <a:schemeClr val="accent1">
                    <a:alpha val="0"/>
                  </a:schemeClr>
                </a:solidFill>
              </a:ln>
              <a:latin typeface="Calibri"/>
              <a:ea typeface="+mj-ea"/>
              <a:cs typeface="Calibri"/>
            </a:endParaRPr>
          </a:p>
          <a:p>
            <a:pPr marL="0" lvl="1" algn="just">
              <a:lnSpc>
                <a:spcPct val="150000"/>
              </a:lnSpc>
              <a:defRPr/>
            </a:pPr>
            <a:r>
              <a:rPr lang="en-US" altLang="zh-TW" sz="1000">
                <a:ln w="9525">
                  <a:solidFill>
                    <a:schemeClr val="accent1">
                      <a:alpha val="0"/>
                    </a:schemeClr>
                  </a:solidFill>
                </a:ln>
                <a:latin typeface="Calibri"/>
                <a:ea typeface="+mj-ea"/>
                <a:cs typeface="Calibri"/>
              </a:rPr>
              <a:t>      - Ship’s information and weather condition </a:t>
            </a:r>
            <a:endParaRPr lang="en-US" altLang="zh-TW" sz="1000">
              <a:ln w="9525">
                <a:solidFill>
                  <a:schemeClr val="accent1">
                    <a:alpha val="0"/>
                  </a:schemeClr>
                </a:solidFill>
              </a:ln>
              <a:latin typeface="Calibri"/>
              <a:ea typeface="+mj-ea"/>
              <a:cs typeface="Calibri"/>
            </a:endParaRPr>
          </a:p>
          <a:p>
            <a:pPr marL="0" lvl="1" algn="just">
              <a:lnSpc>
                <a:spcPct val="150000"/>
              </a:lnSpc>
              <a:defRPr/>
            </a:pPr>
            <a:r>
              <a:rPr lang="en-US" altLang="zh-TW" sz="1000">
                <a:ln w="9525">
                  <a:solidFill>
                    <a:schemeClr val="accent1">
                      <a:alpha val="0"/>
                    </a:schemeClr>
                  </a:solidFill>
                </a:ln>
                <a:latin typeface="Calibri"/>
                <a:ea typeface="+mj-ea"/>
                <a:cs typeface="Calibri"/>
              </a:rPr>
              <a:t>      - Ship’s survey report and drawings</a:t>
            </a:r>
            <a:endParaRPr lang="en-US" altLang="zh-TW" sz="1000">
              <a:ln w="9525">
                <a:solidFill>
                  <a:schemeClr val="accent1">
                    <a:alpha val="0"/>
                  </a:schemeClr>
                </a:solidFill>
              </a:ln>
              <a:latin typeface="Calibri"/>
              <a:ea typeface="+mj-ea"/>
              <a:cs typeface="Calibri"/>
            </a:endParaRPr>
          </a:p>
          <a:p>
            <a:pPr marL="0" lvl="1" algn="just">
              <a:lnSpc>
                <a:spcPct val="150000"/>
              </a:lnSpc>
              <a:defRPr/>
            </a:pPr>
            <a:r>
              <a:rPr lang="en-US" altLang="zh-TW" sz="1000">
                <a:ln w="9525">
                  <a:solidFill>
                    <a:schemeClr val="accent1">
                      <a:alpha val="0"/>
                    </a:schemeClr>
                  </a:solidFill>
                </a:ln>
                <a:latin typeface="Calibri"/>
                <a:ea typeface="+mj-ea"/>
                <a:cs typeface="Calibri"/>
              </a:rPr>
              <a:t>      - Ship’s stability and structural strength </a:t>
            </a:r>
            <a:endParaRPr lang="en-US" altLang="zh-TW" sz="1000">
              <a:ln w="9525">
                <a:solidFill>
                  <a:schemeClr val="accent1">
                    <a:alpha val="0"/>
                  </a:schemeClr>
                </a:solidFill>
              </a:ln>
              <a:latin typeface="Calibri"/>
              <a:ea typeface="+mj-ea"/>
              <a:cs typeface="Calibri"/>
            </a:endParaRPr>
          </a:p>
          <a:p>
            <a:pPr marL="0" lvl="1" algn="just">
              <a:lnSpc>
                <a:spcPct val="150000"/>
              </a:lnSpc>
              <a:defRPr/>
            </a:pPr>
            <a:r>
              <a:rPr lang="en-US" altLang="zh-TW" sz="1000">
                <a:ln w="9525">
                  <a:solidFill>
                    <a:schemeClr val="accent1">
                      <a:alpha val="0"/>
                    </a:schemeClr>
                  </a:solidFill>
                </a:ln>
                <a:latin typeface="Calibri"/>
                <a:ea typeface="+mj-ea"/>
                <a:cs typeface="Calibri"/>
              </a:rPr>
              <a:t>      - Monitoring of KR’s fleet and PSC response</a:t>
            </a:r>
            <a:endParaRPr lang="en-US" altLang="zh-TW" sz="1000">
              <a:ln w="9525">
                <a:solidFill>
                  <a:schemeClr val="accent1">
                    <a:alpha val="0"/>
                  </a:schemeClr>
                </a:solidFill>
              </a:ln>
              <a:latin typeface="Calibri"/>
              <a:ea typeface="+mj-ea"/>
              <a:cs typeface="Calibri"/>
            </a:endParaRPr>
          </a:p>
          <a:p>
            <a:pPr marL="0" lvl="1" algn="just">
              <a:lnSpc>
                <a:spcPct val="150000"/>
              </a:lnSpc>
              <a:defRPr/>
            </a:pPr>
            <a:r>
              <a:rPr lang="en-US" altLang="zh-TW" sz="1000">
                <a:ln w="9525">
                  <a:solidFill>
                    <a:schemeClr val="accent1">
                      <a:alpha val="0"/>
                    </a:schemeClr>
                  </a:solidFill>
                </a:ln>
                <a:latin typeface="Calibri"/>
                <a:ea typeface="+mj-ea"/>
                <a:cs typeface="Calibri"/>
              </a:rPr>
              <a:t>      </a:t>
            </a:r>
            <a:r>
              <a:rPr lang="en-US" altLang="zh-TW" sz="1000">
                <a:ln w="9525">
                  <a:solidFill>
                    <a:schemeClr val="accent1">
                      <a:alpha val="0"/>
                    </a:schemeClr>
                  </a:solidFill>
                </a:ln>
                <a:latin typeface="Calibri"/>
                <a:cs typeface="Calibri"/>
              </a:rPr>
              <a:t>- Monitoring of CII rating for KR’s fleet </a:t>
            </a:r>
            <a:endParaRPr lang="en-US" altLang="zh-TW" sz="1000">
              <a:ln w="9525">
                <a:solidFill>
                  <a:schemeClr val="accent1">
                    <a:alpha val="0"/>
                  </a:schemeClr>
                </a:solidFill>
              </a:ln>
              <a:latin typeface="Calibri"/>
              <a:cs typeface="Calibri"/>
            </a:endParaRPr>
          </a:p>
          <a:p>
            <a:pPr marL="0" lvl="1" algn="just">
              <a:lnSpc>
                <a:spcPct val="150000"/>
              </a:lnSpc>
              <a:defRPr/>
            </a:pPr>
            <a:endParaRPr lang="en-US" altLang="ko-KR" sz="1000">
              <a:ln w="9525">
                <a:solidFill>
                  <a:schemeClr val="accent1">
                    <a:alpha val="0"/>
                  </a:schemeClr>
                </a:solidFill>
              </a:ln>
              <a:latin typeface="Calibri"/>
              <a:cs typeface="Calibri"/>
            </a:endParaRPr>
          </a:p>
          <a:p>
            <a:pPr marL="0" marR="0" lvl="1" indent="0" algn="just" defTabSz="914400" rtl="0" eaLnBrk="0" latinLnBrk="1" hangingPunct="0">
              <a:lnSpc>
                <a:spcPct val="150000"/>
              </a:lnSpc>
              <a:spcBef>
                <a:spcPct val="30000"/>
              </a:spcBef>
              <a:spcAft>
                <a:spcPct val="0"/>
              </a:spcAft>
              <a:buClrTx/>
              <a:buFontTx/>
              <a:buNone/>
              <a:defRPr/>
            </a:pPr>
            <a:r>
              <a:rPr lang="ko-KR" altLang="en-US" sz="1000"/>
              <a:t>원격검사</a:t>
            </a:r>
            <a:r>
              <a:rPr lang="en-US" altLang="ko-KR" sz="1000"/>
              <a:t>/</a:t>
            </a:r>
            <a:r>
              <a:rPr lang="ko-KR" altLang="en-US" sz="1000"/>
              <a:t>지원</a:t>
            </a:r>
            <a:r>
              <a:rPr lang="en-US" altLang="ko-KR" sz="1000"/>
              <a:t>, </a:t>
            </a:r>
            <a:r>
              <a:rPr lang="ko-KR" altLang="en-US" sz="1000"/>
              <a:t>선박정보</a:t>
            </a:r>
            <a:r>
              <a:rPr lang="en-US" altLang="ko-KR" sz="1000"/>
              <a:t>/</a:t>
            </a:r>
            <a:r>
              <a:rPr lang="ko-KR" altLang="en-US" sz="1000"/>
              <a:t>기상정보</a:t>
            </a:r>
            <a:r>
              <a:rPr lang="en-US" altLang="ko-KR" sz="1000"/>
              <a:t>, </a:t>
            </a:r>
            <a:r>
              <a:rPr lang="ko-KR" altLang="en-US" sz="1000"/>
              <a:t>검사보고서</a:t>
            </a:r>
            <a:r>
              <a:rPr lang="en-US" altLang="ko-KR" sz="1000"/>
              <a:t>/</a:t>
            </a:r>
            <a:r>
              <a:rPr lang="ko-KR" altLang="en-US" sz="1000"/>
              <a:t>도면</a:t>
            </a:r>
            <a:r>
              <a:rPr lang="en-US" altLang="ko-KR" sz="1000"/>
              <a:t>, </a:t>
            </a:r>
            <a:r>
              <a:rPr lang="ko-KR" altLang="en-US" sz="1000"/>
              <a:t>선박 구조강도</a:t>
            </a:r>
            <a:r>
              <a:rPr lang="en-US" altLang="ko-KR" sz="1000"/>
              <a:t>/</a:t>
            </a:r>
            <a:r>
              <a:rPr lang="ko-KR" altLang="en-US" sz="1000"/>
              <a:t>복원성</a:t>
            </a:r>
            <a:r>
              <a:rPr lang="en-US" altLang="ko-KR" sz="1000"/>
              <a:t>, CII </a:t>
            </a:r>
            <a:r>
              <a:rPr lang="ko-KR" altLang="en-US" sz="1000"/>
              <a:t>모니터링 등을 할 수 있음</a:t>
            </a:r>
            <a:endParaRPr lang="en-US" altLang="ko-KR" sz="1000"/>
          </a:p>
        </p:txBody>
      </p:sp>
      <p:sp>
        <p:nvSpPr>
          <p:cNvPr id="9220" name="슬라이드 번호 개체 틀 3"/>
          <p:cNvSpPr>
            <a:spLocks noGrp="1"/>
          </p:cNvSpPr>
          <p:nvPr>
            <p:ph type="sldNum" sz="quarter" idx="5"/>
          </p:nvPr>
        </p:nvSpPr>
        <p:spPr>
          <a:noFill/>
        </p:spPr>
        <p:txBody>
          <a:bodyPr/>
          <a:lstStyle>
            <a:lvl1pPr latinLnBrk="1">
              <a:spcBef>
                <a:spcPct val="30000"/>
              </a:spcBef>
              <a:defRPr sz="1200">
                <a:solidFill>
                  <a:schemeClr val="tx1"/>
                </a:solidFill>
                <a:latin typeface="맑은 고딕"/>
                <a:ea typeface="맑은 고딕"/>
              </a:defRPr>
            </a:lvl1pPr>
            <a:lvl2pPr marL="770722" indent="-296431" latinLnBrk="1">
              <a:spcBef>
                <a:spcPct val="30000"/>
              </a:spcBef>
              <a:defRPr sz="1200">
                <a:solidFill>
                  <a:schemeClr val="tx1"/>
                </a:solidFill>
                <a:latin typeface="맑은 고딕"/>
                <a:ea typeface="맑은 고딕"/>
              </a:defRPr>
            </a:lvl2pPr>
            <a:lvl3pPr marL="1185726" indent="-237146" latinLnBrk="1">
              <a:spcBef>
                <a:spcPct val="30000"/>
              </a:spcBef>
              <a:defRPr sz="1200">
                <a:solidFill>
                  <a:schemeClr val="tx1"/>
                </a:solidFill>
                <a:latin typeface="맑은 고딕"/>
                <a:ea typeface="맑은 고딕"/>
              </a:defRPr>
            </a:lvl3pPr>
            <a:lvl4pPr marL="1660017" indent="-237146" latinLnBrk="1">
              <a:spcBef>
                <a:spcPct val="30000"/>
              </a:spcBef>
              <a:defRPr sz="1200">
                <a:solidFill>
                  <a:schemeClr val="tx1"/>
                </a:solidFill>
                <a:latin typeface="맑은 고딕"/>
                <a:ea typeface="맑은 고딕"/>
              </a:defRPr>
            </a:lvl4pPr>
            <a:lvl5pPr marL="2134307" indent="-237146" latinLnBrk="1">
              <a:spcBef>
                <a:spcPct val="30000"/>
              </a:spcBef>
              <a:defRPr sz="1200">
                <a:solidFill>
                  <a:schemeClr val="tx1"/>
                </a:solidFill>
                <a:latin typeface="맑은 고딕"/>
                <a:ea typeface="맑은 고딕"/>
              </a:defRPr>
            </a:lvl5pPr>
            <a:lvl6pPr marL="2608598" indent="-237146" eaLnBrk="0" fontAlgn="base" hangingPunct="0">
              <a:spcBef>
                <a:spcPct val="30000"/>
              </a:spcBef>
              <a:spcAft>
                <a:spcPct val="0"/>
              </a:spcAft>
              <a:defRPr sz="1200">
                <a:solidFill>
                  <a:schemeClr val="tx1"/>
                </a:solidFill>
                <a:latin typeface="맑은 고딕"/>
                <a:ea typeface="맑은 고딕"/>
              </a:defRPr>
            </a:lvl6pPr>
            <a:lvl7pPr marL="3082888" indent="-237146" eaLnBrk="0" fontAlgn="base" hangingPunct="0">
              <a:spcBef>
                <a:spcPct val="30000"/>
              </a:spcBef>
              <a:spcAft>
                <a:spcPct val="0"/>
              </a:spcAft>
              <a:defRPr sz="1200">
                <a:solidFill>
                  <a:schemeClr val="tx1"/>
                </a:solidFill>
                <a:latin typeface="맑은 고딕"/>
                <a:ea typeface="맑은 고딕"/>
              </a:defRPr>
            </a:lvl7pPr>
            <a:lvl8pPr marL="3557178" indent="-237146" eaLnBrk="0" fontAlgn="base" hangingPunct="0">
              <a:spcBef>
                <a:spcPct val="30000"/>
              </a:spcBef>
              <a:spcAft>
                <a:spcPct val="0"/>
              </a:spcAft>
              <a:defRPr sz="1200">
                <a:solidFill>
                  <a:schemeClr val="tx1"/>
                </a:solidFill>
                <a:latin typeface="맑은 고딕"/>
                <a:ea typeface="맑은 고딕"/>
              </a:defRPr>
            </a:lvl8pPr>
            <a:lvl9pPr marL="4031469" indent="-237146" eaLnBrk="0" fontAlgn="base" hangingPunct="0">
              <a:spcBef>
                <a:spcPct val="30000"/>
              </a:spcBef>
              <a:spcAft>
                <a:spcPct val="0"/>
              </a:spcAft>
              <a:defRPr sz="1200">
                <a:solidFill>
                  <a:schemeClr val="tx1"/>
                </a:solidFill>
                <a:latin typeface="맑은 고딕"/>
                <a:ea typeface="맑은 고딕"/>
              </a:defRPr>
            </a:lvl9pPr>
          </a:lstStyle>
          <a:p>
            <a:pPr>
              <a:spcBef>
                <a:spcPct val="0"/>
              </a:spcBef>
              <a:defRPr/>
            </a:pPr>
            <a:fld id="{B9F78ED7-BA8F-4EA5-AD7D-E9CD07C95A02}" type="slidenum">
              <a:rPr lang="en-US" altLang="en-US">
                <a:latin typeface="굴림"/>
                <a:ea typeface="굴림"/>
              </a:rPr>
              <a:pPr>
                <a:spcBef>
                  <a:spcPct val="0"/>
                </a:spcBef>
                <a:defRPr/>
              </a:pPr>
              <a:t>18</a:t>
            </a:fld>
            <a:endParaRPr lang="en-US" altLang="en-US">
              <a:latin typeface="굴림"/>
              <a:ea typeface="굴림"/>
            </a:endParaRPr>
          </a:p>
        </p:txBody>
      </p:sp>
    </p:spTree>
  </p:cSld>
  <p:clrMapOvr>
    <a:masterClrMapping/>
  </p:clrMapOvr>
</p:notes>
</file>

<file path=ppt/notesSlides/notesSlide19.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noTextEdit="1"/>
          </p:cNvSpPr>
          <p:nvPr>
            <p:ph type="sldImg" idx="0"/>
          </p:nvPr>
        </p:nvSpPr>
        <p:spPr>
          <a:xfrm>
            <a:off x="-95250" y="211138"/>
            <a:ext cx="7164388" cy="4030662"/>
          </a:xfrm>
        </p:spPr>
      </p:sp>
      <p:sp>
        <p:nvSpPr>
          <p:cNvPr id="3" name="슬라이드 노트 개체 틀 2"/>
          <p:cNvSpPr>
            <a:spLocks noGrp="1"/>
          </p:cNvSpPr>
          <p:nvPr>
            <p:ph type="body" idx="1"/>
          </p:nvPr>
        </p:nvSpPr>
        <p:spPr/>
        <p:txBody>
          <a:bodyPr/>
          <a:lstStyle/>
          <a:p>
            <a:pPr marL="185766" indent="-185766" defTabSz="948645">
              <a:buFontTx/>
              <a:buChar char="-"/>
              <a:defRPr/>
            </a:pPr>
            <a:r>
              <a:rPr lang="ko-KR" altLang="en-US"/>
              <a:t/>
            </a:r>
            <a:endParaRPr lang="ko-KR" altLang="en-US"/>
          </a:p>
        </p:txBody>
      </p:sp>
      <p:sp>
        <p:nvSpPr>
          <p:cNvPr id="4" name="슬라이드 번호 개체 틀 3"/>
          <p:cNvSpPr>
            <a:spLocks noGrp="1"/>
          </p:cNvSpPr>
          <p:nvPr>
            <p:ph type="sldNum" sz="quarter" idx="5"/>
          </p:nvPr>
        </p:nvSpPr>
        <p:spPr/>
        <p:txBody>
          <a:bodyPr/>
          <a:lstStyle/>
          <a:p>
            <a:pPr lvl="0">
              <a:defRPr/>
            </a:pPr>
            <a:fld id="{153C9378-9667-45CC-B5E1-A9BC643F55A9}" type="slidenum">
              <a:rPr lang="en-US" altLang="en-US"/>
              <a:pPr lvl="0">
                <a:defRPr/>
              </a:pPr>
              <a:t>19</a:t>
            </a:fld>
            <a:endParaRPr lang="en-US" altLang="en-US"/>
          </a:p>
        </p:txBody>
      </p:sp>
    </p:spTree>
  </p:cSld>
  <p:clrMapOvr>
    <a:masterClrMapping/>
  </p:clrMapOvr>
</p:notes>
</file>

<file path=ppt/notesSlides/notesSlide20.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41986" name="슬라이드 이미지 개체 틀 1"/>
          <p:cNvSpPr>
            <a:spLocks noGrp="1" noRot="1" noChangeAspect="1" noTextEdit="1"/>
          </p:cNvSpPr>
          <p:nvPr>
            <p:ph type="sldImg" idx="0"/>
          </p:nvPr>
        </p:nvSpPr>
        <p:spPr>
          <a:xfrm>
            <a:off x="2687638" y="504825"/>
            <a:ext cx="4491037" cy="2527300"/>
          </a:xfrm>
          <a:noFill/>
          <a:ln>
            <a:solidFill>
              <a:srgbClr val="000000"/>
            </a:solidFill>
            <a:miter/>
          </a:ln>
        </p:spPr>
      </p:sp>
      <p:sp>
        <p:nvSpPr>
          <p:cNvPr id="41987" name="슬라이드 번호 개체 틀 3"/>
          <p:cNvSpPr>
            <a:spLocks noGrp="1"/>
          </p:cNvSpPr>
          <p:nvPr>
            <p:ph type="sldNum" sz="quarter" idx="5"/>
          </p:nvPr>
        </p:nvSpPr>
        <p:spPr>
          <a:noFill/>
        </p:spPr>
        <p:txBody>
          <a:bodyPr/>
          <a:lstStyle>
            <a:lvl1pPr>
              <a:defRPr kumimoji="1">
                <a:solidFill>
                  <a:schemeClr val="tx1"/>
                </a:solidFill>
                <a:latin typeface="굴림"/>
                <a:ea typeface="굴림"/>
              </a:defRPr>
            </a:lvl1pPr>
            <a:lvl2pPr marL="742950" indent="-285750">
              <a:defRPr kumimoji="1">
                <a:solidFill>
                  <a:schemeClr val="tx1"/>
                </a:solidFill>
                <a:latin typeface="굴림"/>
                <a:ea typeface="굴림"/>
              </a:defRPr>
            </a:lvl2pPr>
            <a:lvl3pPr marL="1143000" indent="-228600">
              <a:defRPr kumimoji="1">
                <a:solidFill>
                  <a:schemeClr val="tx1"/>
                </a:solidFill>
                <a:latin typeface="굴림"/>
                <a:ea typeface="굴림"/>
              </a:defRPr>
            </a:lvl3pPr>
            <a:lvl4pPr marL="1600200" indent="-228600">
              <a:defRPr kumimoji="1">
                <a:solidFill>
                  <a:schemeClr val="tx1"/>
                </a:solidFill>
                <a:latin typeface="굴림"/>
                <a:ea typeface="굴림"/>
              </a:defRPr>
            </a:lvl4pPr>
            <a:lvl5pPr marL="2057400" indent="-228600">
              <a:defRPr kumimoji="1">
                <a:solidFill>
                  <a:schemeClr val="tx1"/>
                </a:solidFill>
                <a:latin typeface="굴림"/>
                <a:ea typeface="굴림"/>
              </a:defRPr>
            </a:lvl5pPr>
            <a:lvl6pPr marL="2514600" indent="-228600" eaLnBrk="0" fontAlgn="base" hangingPunct="0">
              <a:spcBef>
                <a:spcPct val="0"/>
              </a:spcBef>
              <a:spcAft>
                <a:spcPct val="0"/>
              </a:spcAft>
              <a:defRPr kumimoji="1">
                <a:solidFill>
                  <a:schemeClr val="tx1"/>
                </a:solidFill>
                <a:latin typeface="굴림"/>
                <a:ea typeface="굴림"/>
              </a:defRPr>
            </a:lvl6pPr>
            <a:lvl7pPr marL="2971800" indent="-228600" eaLnBrk="0" fontAlgn="base" hangingPunct="0">
              <a:spcBef>
                <a:spcPct val="0"/>
              </a:spcBef>
              <a:spcAft>
                <a:spcPct val="0"/>
              </a:spcAft>
              <a:defRPr kumimoji="1">
                <a:solidFill>
                  <a:schemeClr val="tx1"/>
                </a:solidFill>
                <a:latin typeface="굴림"/>
                <a:ea typeface="굴림"/>
              </a:defRPr>
            </a:lvl7pPr>
            <a:lvl8pPr marL="3429000" indent="-228600" eaLnBrk="0" fontAlgn="base" hangingPunct="0">
              <a:spcBef>
                <a:spcPct val="0"/>
              </a:spcBef>
              <a:spcAft>
                <a:spcPct val="0"/>
              </a:spcAft>
              <a:defRPr kumimoji="1">
                <a:solidFill>
                  <a:schemeClr val="tx1"/>
                </a:solidFill>
                <a:latin typeface="굴림"/>
                <a:ea typeface="굴림"/>
              </a:defRPr>
            </a:lvl8pPr>
            <a:lvl9pPr marL="3886200" indent="-228600" eaLnBrk="0" fontAlgn="base" hangingPunct="0">
              <a:spcBef>
                <a:spcPct val="0"/>
              </a:spcBef>
              <a:spcAft>
                <a:spcPct val="0"/>
              </a:spcAft>
              <a:defRPr kumimoji="1">
                <a:solidFill>
                  <a:schemeClr val="tx1"/>
                </a:solidFill>
                <a:latin typeface="굴림"/>
                <a:ea typeface="굴림"/>
              </a:defRPr>
            </a:lvl9pPr>
          </a:lstStyle>
          <a:p>
            <a:pPr lvl="0">
              <a:defRPr/>
            </a:pPr>
            <a:fld id="{CC3433ED-FB22-49B2-B9B3-51802D56F530}" type="slidenum">
              <a:rPr lang="en-US" altLang="en-US"/>
              <a:pPr lvl="0">
                <a:defRPr/>
              </a:pPr>
              <a:t>20</a:t>
            </a:fld>
            <a:endParaRPr lang="en-US" altLang="en-US"/>
          </a:p>
        </p:txBody>
      </p:sp>
      <p:sp>
        <p:nvSpPr>
          <p:cNvPr id="41988" name="슬라이드 노트 개체 틀 4"/>
          <p:cNvSpPr>
            <a:spLocks noGrp="1"/>
          </p:cNvSpPr>
          <p:nvPr/>
        </p:nvSpPr>
        <p:spPr>
          <a:xfrm>
            <a:off x="985934" y="3241620"/>
            <a:ext cx="7894446" cy="2652037"/>
          </a:xfrm>
          <a:prstGeom prst="rect">
            <a:avLst/>
          </a:prstGeom>
          <a:noFill/>
          <a:ln>
            <a:noFill/>
          </a:ln>
        </p:spPr>
        <p:txBody>
          <a:bodyPr lIns="94795" tIns="47398" rIns="94795" bIns="47398"/>
          <a:lstStyle>
            <a:lvl1pPr>
              <a:defRPr kumimoji="1">
                <a:solidFill>
                  <a:schemeClr val="tx1"/>
                </a:solidFill>
                <a:latin typeface="굴림"/>
                <a:ea typeface="굴림"/>
              </a:defRPr>
            </a:lvl1pPr>
            <a:lvl2pPr marL="742950" indent="-285750">
              <a:defRPr kumimoji="1">
                <a:solidFill>
                  <a:schemeClr val="tx1"/>
                </a:solidFill>
                <a:latin typeface="굴림"/>
                <a:ea typeface="굴림"/>
              </a:defRPr>
            </a:lvl2pPr>
            <a:lvl3pPr marL="1143000" indent="-228600">
              <a:defRPr kumimoji="1">
                <a:solidFill>
                  <a:schemeClr val="tx1"/>
                </a:solidFill>
                <a:latin typeface="굴림"/>
                <a:ea typeface="굴림"/>
              </a:defRPr>
            </a:lvl3pPr>
            <a:lvl4pPr marL="1600200" indent="-228600">
              <a:defRPr kumimoji="1">
                <a:solidFill>
                  <a:schemeClr val="tx1"/>
                </a:solidFill>
                <a:latin typeface="굴림"/>
                <a:ea typeface="굴림"/>
              </a:defRPr>
            </a:lvl4pPr>
            <a:lvl5pPr marL="2057400" indent="-228600">
              <a:defRPr kumimoji="1">
                <a:solidFill>
                  <a:schemeClr val="tx1"/>
                </a:solidFill>
                <a:latin typeface="굴림"/>
                <a:ea typeface="굴림"/>
              </a:defRPr>
            </a:lvl5pPr>
            <a:lvl6pPr marL="2514600" indent="-228600" eaLnBrk="0" fontAlgn="base" hangingPunct="0">
              <a:spcBef>
                <a:spcPct val="0"/>
              </a:spcBef>
              <a:spcAft>
                <a:spcPct val="0"/>
              </a:spcAft>
              <a:defRPr kumimoji="1">
                <a:solidFill>
                  <a:schemeClr val="tx1"/>
                </a:solidFill>
                <a:latin typeface="굴림"/>
                <a:ea typeface="굴림"/>
              </a:defRPr>
            </a:lvl6pPr>
            <a:lvl7pPr marL="2971800" indent="-228600" eaLnBrk="0" fontAlgn="base" hangingPunct="0">
              <a:spcBef>
                <a:spcPct val="0"/>
              </a:spcBef>
              <a:spcAft>
                <a:spcPct val="0"/>
              </a:spcAft>
              <a:defRPr kumimoji="1">
                <a:solidFill>
                  <a:schemeClr val="tx1"/>
                </a:solidFill>
                <a:latin typeface="굴림"/>
                <a:ea typeface="굴림"/>
              </a:defRPr>
            </a:lvl7pPr>
            <a:lvl8pPr marL="3429000" indent="-228600" eaLnBrk="0" fontAlgn="base" hangingPunct="0">
              <a:spcBef>
                <a:spcPct val="0"/>
              </a:spcBef>
              <a:spcAft>
                <a:spcPct val="0"/>
              </a:spcAft>
              <a:defRPr kumimoji="1">
                <a:solidFill>
                  <a:schemeClr val="tx1"/>
                </a:solidFill>
                <a:latin typeface="굴림"/>
                <a:ea typeface="굴림"/>
              </a:defRPr>
            </a:lvl8pPr>
            <a:lvl9pPr marL="3886200" indent="-228600" eaLnBrk="0" fontAlgn="base" hangingPunct="0">
              <a:spcBef>
                <a:spcPct val="0"/>
              </a:spcBef>
              <a:spcAft>
                <a:spcPct val="0"/>
              </a:spcAft>
              <a:defRPr kumimoji="1">
                <a:solidFill>
                  <a:schemeClr val="tx1"/>
                </a:solidFill>
                <a:latin typeface="굴림"/>
                <a:ea typeface="굴림"/>
              </a:defRPr>
            </a:lvl9pPr>
          </a:lstStyle>
          <a:p>
            <a:pPr eaLnBrk="1" latinLnBrk="1" hangingPunct="1">
              <a:lnSpc>
                <a:spcPct val="110000"/>
              </a:lnSpc>
              <a:buClr>
                <a:srgbClr val="ffcc00"/>
              </a:buClr>
              <a:buFont typeface="Wingdings"/>
              <a:buNone/>
              <a:defRPr/>
            </a:pPr>
            <a:endParaRPr kumimoji="0" lang="ko-KR" altLang="en-US" sz="1200">
              <a:latin typeface="맑은 고딕"/>
              <a:ea typeface="맑은 고딕"/>
            </a:endParaRPr>
          </a:p>
        </p:txBody>
      </p:sp>
      <p:sp>
        <p:nvSpPr>
          <p:cNvPr id="39941" name="슬라이드 노트 개체 틀 4"/>
          <p:cNvSpPr>
            <a:spLocks noGrp="1"/>
          </p:cNvSpPr>
          <p:nvPr>
            <p:ph type="body" idx="1"/>
          </p:nvPr>
        </p:nvSpPr>
        <p:spPr/>
        <p:txBody>
          <a:bodyPr wrap="square" anchor="t" anchorCtr="0">
            <a:prstTxWarp prst="textNoShape">
              <a:avLst/>
            </a:prstTxWarp>
            <a:normAutofit/>
          </a:bodyPr>
          <a:lstStyle/>
          <a:p>
            <a:pPr marL="0" marR="0" lvl="0" indent="0" algn="l" defTabSz="914400" rtl="0" eaLnBrk="0" latinLnBrk="1" hangingPunct="0">
              <a:lnSpc>
                <a:spcPct val="100000"/>
              </a:lnSpc>
              <a:spcBef>
                <a:spcPct val="30000"/>
              </a:spcBef>
              <a:spcAft>
                <a:spcPct val="0"/>
              </a:spcAft>
              <a:buClrTx/>
              <a:buFontTx/>
              <a:buNone/>
              <a:defRPr/>
            </a:pPr>
            <a:r>
              <a:rPr lang="en-US" altLang="ko-KR"/>
              <a:t>KR PSC ADVISER</a:t>
            </a:r>
            <a:r>
              <a:rPr lang="ko-KR" altLang="en-US"/>
              <a:t>를 개발하여 항만국통제관련 정보를 실시간으로 지역별로 제공가능하며 또한 선박의 각 구역별 확인사항을 보기쉽게 체크리스트 형식으로 제공하여 고객의 출항정지 방지에 도움을 주고 있습니다</a:t>
            </a:r>
            <a:r>
              <a:rPr lang="en-US" altLang="ko-KR"/>
              <a:t>.</a:t>
            </a:r>
            <a:endParaRPr lang="en-US" altLang="ko-KR"/>
          </a:p>
          <a:p>
            <a:pPr lvl="0">
              <a:defRPr/>
            </a:pPr>
            <a:endParaRPr lang="en-US" altLang="ko-KR"/>
          </a:p>
          <a:p>
            <a:pPr lvl="0">
              <a:defRPr/>
            </a:pPr>
            <a:r>
              <a:rPr lang="en-US" altLang="ko-KR"/>
              <a:t>Aiming to prevent maritime accidents and protect the marine environment, a PSC inspection is the regulatory procedure that ensures foreign ships and their equipment entering national ports comply with international conventions.</a:t>
            </a:r>
            <a:endParaRPr lang="en-US" altLang="ko-KR"/>
          </a:p>
          <a:p>
            <a:pPr lvl="0">
              <a:defRPr/>
            </a:pPr>
            <a:endParaRPr lang="en-US" altLang="ko-KR"/>
          </a:p>
          <a:p>
            <a:pPr lvl="0">
              <a:defRPr/>
            </a:pPr>
            <a:r>
              <a:rPr lang="en-US" altLang="ko-KR"/>
              <a:t>Currently, over 150 countries around the world are systematically implementing the procedure, so shipowners and operators entering foreign ports need to be well-prepared for inspection.</a:t>
            </a:r>
            <a:endParaRPr lang="en-US" altLang="ko-KR"/>
          </a:p>
          <a:p>
            <a:pPr lvl="0">
              <a:defRPr/>
            </a:pPr>
            <a:endParaRPr lang="en-US" altLang="ko-KR"/>
          </a:p>
          <a:p>
            <a:pPr lvl="0">
              <a:defRPr/>
            </a:pPr>
            <a:r>
              <a:rPr lang="en-US" altLang="ko-KR"/>
              <a:t>As part of its commitment to help its customers prepare for PSC inspections, KR regularly hosts PSC seminars and provides customers with PSC information on its website and official documents. With the launch of this new app, KR expects its PSC services to be more accessible to its customers.</a:t>
            </a:r>
            <a:endParaRPr lang="en-US" altLang="ko-KR"/>
          </a:p>
          <a:p>
            <a:pPr lvl="0">
              <a:defRPr/>
            </a:pPr>
            <a:endParaRPr lang="en-US" altLang="ko-KR"/>
          </a:p>
          <a:p>
            <a:pPr lvl="0">
              <a:defRPr/>
            </a:pPr>
            <a:r>
              <a:rPr lang="en-US" altLang="ko-KR"/>
              <a:t>The newly released KR PSC ADVISER maximizes user convenience by displaying the world map as the main screen, allowing users to check the major PSC deficiencies in each region, port by port. Users can search for each deficiency with a keyword by using its Word Search function. </a:t>
            </a:r>
            <a:endParaRPr lang="en-US" altLang="ko-KR"/>
          </a:p>
          <a:p>
            <a:pPr lvl="0">
              <a:defRPr/>
            </a:pPr>
            <a:endParaRPr lang="en-US" altLang="ko-KR"/>
          </a:p>
          <a:p>
            <a:pPr lvl="0">
              <a:defRPr/>
            </a:pPr>
            <a:r>
              <a:rPr lang="en-US" altLang="ko-KR"/>
              <a:t>By informing users of the three most frequent deficiencies at each port, the app helps users avoid being detained by the PSC.</a:t>
            </a:r>
            <a:endParaRPr lang="en-US" altLang="ko-KR"/>
          </a:p>
          <a:p>
            <a:pPr lvl="0">
              <a:defRPr/>
            </a:pPr>
            <a:endParaRPr lang="en-US" altLang="ko-KR"/>
          </a:p>
          <a:p>
            <a:pPr lvl="0">
              <a:defRPr/>
            </a:pPr>
            <a:r>
              <a:rPr lang="en-US" altLang="ko-KR"/>
              <a:t>KR PSC ADVISER mobile app is available for both iOS and Android devices and can be downloaded from Google Play and the App Store. </a:t>
            </a:r>
            <a:endParaRPr lang="en-US" altLang="ko-KR"/>
          </a:p>
        </p:txBody>
      </p:sp>
    </p:spTree>
  </p:cSld>
  <p:clrMapOvr>
    <a:masterClrMapping/>
  </p:clrMapOvr>
</p:notes>
</file>

<file path=ppt/notesSlides/notesSlide21.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41986" name="슬라이드 이미지 개체 틀 1"/>
          <p:cNvSpPr>
            <a:spLocks noGrp="1" noRot="1" noChangeAspect="1" noTextEdit="1"/>
          </p:cNvSpPr>
          <p:nvPr>
            <p:ph type="sldImg" idx="0"/>
          </p:nvPr>
        </p:nvSpPr>
        <p:spPr>
          <a:xfrm>
            <a:off x="2687638" y="504825"/>
            <a:ext cx="4491037" cy="2527300"/>
          </a:xfrm>
          <a:noFill/>
          <a:ln>
            <a:solidFill>
              <a:srgbClr val="000000"/>
            </a:solidFill>
            <a:miter/>
          </a:ln>
        </p:spPr>
      </p:sp>
      <p:sp>
        <p:nvSpPr>
          <p:cNvPr id="41987" name="슬라이드 번호 개체 틀 3"/>
          <p:cNvSpPr>
            <a:spLocks noGrp="1"/>
          </p:cNvSpPr>
          <p:nvPr>
            <p:ph type="sldNum" sz="quarter" idx="5"/>
          </p:nvPr>
        </p:nvSpPr>
        <p:spPr>
          <a:noFill/>
        </p:spPr>
        <p:txBody>
          <a:bodyPr/>
          <a:lstStyle>
            <a:lvl1pPr>
              <a:defRPr kumimoji="1">
                <a:solidFill>
                  <a:schemeClr val="tx1"/>
                </a:solidFill>
                <a:latin typeface="굴림"/>
                <a:ea typeface="굴림"/>
              </a:defRPr>
            </a:lvl1pPr>
            <a:lvl2pPr marL="742950" indent="-285750">
              <a:defRPr kumimoji="1">
                <a:solidFill>
                  <a:schemeClr val="tx1"/>
                </a:solidFill>
                <a:latin typeface="굴림"/>
                <a:ea typeface="굴림"/>
              </a:defRPr>
            </a:lvl2pPr>
            <a:lvl3pPr marL="1143000" indent="-228600">
              <a:defRPr kumimoji="1">
                <a:solidFill>
                  <a:schemeClr val="tx1"/>
                </a:solidFill>
                <a:latin typeface="굴림"/>
                <a:ea typeface="굴림"/>
              </a:defRPr>
            </a:lvl3pPr>
            <a:lvl4pPr marL="1600200" indent="-228600">
              <a:defRPr kumimoji="1">
                <a:solidFill>
                  <a:schemeClr val="tx1"/>
                </a:solidFill>
                <a:latin typeface="굴림"/>
                <a:ea typeface="굴림"/>
              </a:defRPr>
            </a:lvl4pPr>
            <a:lvl5pPr marL="2057400" indent="-228600">
              <a:defRPr kumimoji="1">
                <a:solidFill>
                  <a:schemeClr val="tx1"/>
                </a:solidFill>
                <a:latin typeface="굴림"/>
                <a:ea typeface="굴림"/>
              </a:defRPr>
            </a:lvl5pPr>
            <a:lvl6pPr marL="2514600" indent="-228600" eaLnBrk="0" fontAlgn="base" hangingPunct="0">
              <a:spcBef>
                <a:spcPct val="0"/>
              </a:spcBef>
              <a:spcAft>
                <a:spcPct val="0"/>
              </a:spcAft>
              <a:defRPr kumimoji="1">
                <a:solidFill>
                  <a:schemeClr val="tx1"/>
                </a:solidFill>
                <a:latin typeface="굴림"/>
                <a:ea typeface="굴림"/>
              </a:defRPr>
            </a:lvl6pPr>
            <a:lvl7pPr marL="2971800" indent="-228600" eaLnBrk="0" fontAlgn="base" hangingPunct="0">
              <a:spcBef>
                <a:spcPct val="0"/>
              </a:spcBef>
              <a:spcAft>
                <a:spcPct val="0"/>
              </a:spcAft>
              <a:defRPr kumimoji="1">
                <a:solidFill>
                  <a:schemeClr val="tx1"/>
                </a:solidFill>
                <a:latin typeface="굴림"/>
                <a:ea typeface="굴림"/>
              </a:defRPr>
            </a:lvl7pPr>
            <a:lvl8pPr marL="3429000" indent="-228600" eaLnBrk="0" fontAlgn="base" hangingPunct="0">
              <a:spcBef>
                <a:spcPct val="0"/>
              </a:spcBef>
              <a:spcAft>
                <a:spcPct val="0"/>
              </a:spcAft>
              <a:defRPr kumimoji="1">
                <a:solidFill>
                  <a:schemeClr val="tx1"/>
                </a:solidFill>
                <a:latin typeface="굴림"/>
                <a:ea typeface="굴림"/>
              </a:defRPr>
            </a:lvl8pPr>
            <a:lvl9pPr marL="3886200" indent="-228600" eaLnBrk="0" fontAlgn="base" hangingPunct="0">
              <a:spcBef>
                <a:spcPct val="0"/>
              </a:spcBef>
              <a:spcAft>
                <a:spcPct val="0"/>
              </a:spcAft>
              <a:defRPr kumimoji="1">
                <a:solidFill>
                  <a:schemeClr val="tx1"/>
                </a:solidFill>
                <a:latin typeface="굴림"/>
                <a:ea typeface="굴림"/>
              </a:defRPr>
            </a:lvl9pPr>
          </a:lstStyle>
          <a:p>
            <a:pPr lvl="0">
              <a:defRPr/>
            </a:pPr>
            <a:fld id="{CC3433ED-FB22-49B2-B9B3-51802D56F530}" type="slidenum">
              <a:rPr lang="en-US" altLang="en-US"/>
              <a:pPr lvl="0">
                <a:defRPr/>
              </a:pPr>
              <a:t>21</a:t>
            </a:fld>
            <a:endParaRPr lang="en-US" altLang="en-US"/>
          </a:p>
        </p:txBody>
      </p:sp>
      <p:sp>
        <p:nvSpPr>
          <p:cNvPr id="41988" name="슬라이드 노트 개체 틀 4"/>
          <p:cNvSpPr>
            <a:spLocks noGrp="1"/>
          </p:cNvSpPr>
          <p:nvPr/>
        </p:nvSpPr>
        <p:spPr>
          <a:xfrm>
            <a:off x="985934" y="3241620"/>
            <a:ext cx="7894446" cy="2652037"/>
          </a:xfrm>
          <a:prstGeom prst="rect">
            <a:avLst/>
          </a:prstGeom>
          <a:noFill/>
          <a:ln>
            <a:noFill/>
          </a:ln>
        </p:spPr>
        <p:txBody>
          <a:bodyPr lIns="94795" tIns="47398" rIns="94795" bIns="47398"/>
          <a:lstStyle>
            <a:lvl1pPr>
              <a:defRPr kumimoji="1">
                <a:solidFill>
                  <a:schemeClr val="tx1"/>
                </a:solidFill>
                <a:latin typeface="굴림"/>
                <a:ea typeface="굴림"/>
              </a:defRPr>
            </a:lvl1pPr>
            <a:lvl2pPr marL="742950" indent="-285750">
              <a:defRPr kumimoji="1">
                <a:solidFill>
                  <a:schemeClr val="tx1"/>
                </a:solidFill>
                <a:latin typeface="굴림"/>
                <a:ea typeface="굴림"/>
              </a:defRPr>
            </a:lvl2pPr>
            <a:lvl3pPr marL="1143000" indent="-228600">
              <a:defRPr kumimoji="1">
                <a:solidFill>
                  <a:schemeClr val="tx1"/>
                </a:solidFill>
                <a:latin typeface="굴림"/>
                <a:ea typeface="굴림"/>
              </a:defRPr>
            </a:lvl3pPr>
            <a:lvl4pPr marL="1600200" indent="-228600">
              <a:defRPr kumimoji="1">
                <a:solidFill>
                  <a:schemeClr val="tx1"/>
                </a:solidFill>
                <a:latin typeface="굴림"/>
                <a:ea typeface="굴림"/>
              </a:defRPr>
            </a:lvl4pPr>
            <a:lvl5pPr marL="2057400" indent="-228600">
              <a:defRPr kumimoji="1">
                <a:solidFill>
                  <a:schemeClr val="tx1"/>
                </a:solidFill>
                <a:latin typeface="굴림"/>
                <a:ea typeface="굴림"/>
              </a:defRPr>
            </a:lvl5pPr>
            <a:lvl6pPr marL="2514600" indent="-228600" eaLnBrk="0" fontAlgn="base" hangingPunct="0">
              <a:spcBef>
                <a:spcPct val="0"/>
              </a:spcBef>
              <a:spcAft>
                <a:spcPct val="0"/>
              </a:spcAft>
              <a:defRPr kumimoji="1">
                <a:solidFill>
                  <a:schemeClr val="tx1"/>
                </a:solidFill>
                <a:latin typeface="굴림"/>
                <a:ea typeface="굴림"/>
              </a:defRPr>
            </a:lvl6pPr>
            <a:lvl7pPr marL="2971800" indent="-228600" eaLnBrk="0" fontAlgn="base" hangingPunct="0">
              <a:spcBef>
                <a:spcPct val="0"/>
              </a:spcBef>
              <a:spcAft>
                <a:spcPct val="0"/>
              </a:spcAft>
              <a:defRPr kumimoji="1">
                <a:solidFill>
                  <a:schemeClr val="tx1"/>
                </a:solidFill>
                <a:latin typeface="굴림"/>
                <a:ea typeface="굴림"/>
              </a:defRPr>
            </a:lvl7pPr>
            <a:lvl8pPr marL="3429000" indent="-228600" eaLnBrk="0" fontAlgn="base" hangingPunct="0">
              <a:spcBef>
                <a:spcPct val="0"/>
              </a:spcBef>
              <a:spcAft>
                <a:spcPct val="0"/>
              </a:spcAft>
              <a:defRPr kumimoji="1">
                <a:solidFill>
                  <a:schemeClr val="tx1"/>
                </a:solidFill>
                <a:latin typeface="굴림"/>
                <a:ea typeface="굴림"/>
              </a:defRPr>
            </a:lvl8pPr>
            <a:lvl9pPr marL="3886200" indent="-228600" eaLnBrk="0" fontAlgn="base" hangingPunct="0">
              <a:spcBef>
                <a:spcPct val="0"/>
              </a:spcBef>
              <a:spcAft>
                <a:spcPct val="0"/>
              </a:spcAft>
              <a:defRPr kumimoji="1">
                <a:solidFill>
                  <a:schemeClr val="tx1"/>
                </a:solidFill>
                <a:latin typeface="굴림"/>
                <a:ea typeface="굴림"/>
              </a:defRPr>
            </a:lvl9pPr>
          </a:lstStyle>
          <a:p>
            <a:pPr eaLnBrk="1" latinLnBrk="1" hangingPunct="1">
              <a:lnSpc>
                <a:spcPct val="110000"/>
              </a:lnSpc>
              <a:buClr>
                <a:srgbClr val="ffcc00"/>
              </a:buClr>
              <a:buFont typeface="Wingdings"/>
              <a:buNone/>
              <a:defRPr/>
            </a:pPr>
            <a:endParaRPr kumimoji="0" lang="ko-KR" altLang="en-US" sz="1200">
              <a:latin typeface="맑은 고딕"/>
              <a:ea typeface="맑은 고딕"/>
            </a:endParaRPr>
          </a:p>
        </p:txBody>
      </p:sp>
      <p:sp>
        <p:nvSpPr>
          <p:cNvPr id="39941" name="슬라이드 노트 개체 틀 4"/>
          <p:cNvSpPr>
            <a:spLocks noGrp="1"/>
          </p:cNvSpPr>
          <p:nvPr>
            <p:ph type="body" idx="1"/>
          </p:nvPr>
        </p:nvSpPr>
        <p:spPr/>
        <p:txBody>
          <a:bodyPr wrap="square" anchor="t" anchorCtr="0">
            <a:prstTxWarp prst="textNoShape">
              <a:avLst/>
            </a:prstTxWarp>
            <a:normAutofit/>
          </a:bodyPr>
          <a:lstStyle/>
          <a:p>
            <a:pPr marL="0" marR="0" lvl="0" indent="0" algn="l" defTabSz="914400" rtl="0" eaLnBrk="0" latinLnBrk="1" hangingPunct="0">
              <a:lnSpc>
                <a:spcPct val="100000"/>
              </a:lnSpc>
              <a:spcBef>
                <a:spcPct val="30000"/>
              </a:spcBef>
              <a:spcAft>
                <a:spcPct val="0"/>
              </a:spcAft>
              <a:buClrTx/>
              <a:buFontTx/>
              <a:buNone/>
              <a:defRPr/>
            </a:pPr>
            <a:r>
              <a:rPr lang="ko-KR" altLang="en-US"/>
              <a:t/>
            </a:r>
            <a:endParaRPr lang="ko-KR" altLang="en-US"/>
          </a:p>
        </p:txBody>
      </p:sp>
    </p:spTree>
  </p:cSld>
  <p:clrMapOvr>
    <a:masterClrMapping/>
  </p:clrMapOvr>
</p:notes>
</file>

<file path=ppt/notesSlides/notesSlide22.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noTextEdit="1"/>
          </p:cNvSpPr>
          <p:nvPr>
            <p:ph type="sldImg" idx="0"/>
          </p:nvPr>
        </p:nvSpPr>
        <p:spPr>
          <a:xfrm>
            <a:off x="-95250" y="211138"/>
            <a:ext cx="7164388" cy="4030662"/>
          </a:xfrm>
        </p:spPr>
      </p:sp>
      <p:sp>
        <p:nvSpPr>
          <p:cNvPr id="3" name="슬라이드 노트 개체 틀 2"/>
          <p:cNvSpPr>
            <a:spLocks noGrp="1"/>
          </p:cNvSpPr>
          <p:nvPr>
            <p:ph type="body" idx="1"/>
          </p:nvPr>
        </p:nvSpPr>
        <p:spPr/>
        <p:txBody>
          <a:bodyPr/>
          <a:lstStyle/>
          <a:p>
            <a:pPr marL="185766" indent="-185766" defTabSz="948645">
              <a:buFontTx/>
              <a:buChar char="-"/>
              <a:defRPr/>
            </a:pPr>
            <a:r>
              <a:rPr lang="ko-KR" altLang="en-US"/>
              <a:t/>
            </a:r>
            <a:endParaRPr lang="ko-KR" altLang="en-US"/>
          </a:p>
        </p:txBody>
      </p:sp>
      <p:sp>
        <p:nvSpPr>
          <p:cNvPr id="4" name="슬라이드 번호 개체 틀 3"/>
          <p:cNvSpPr>
            <a:spLocks noGrp="1"/>
          </p:cNvSpPr>
          <p:nvPr>
            <p:ph type="sldNum" sz="quarter" idx="5"/>
          </p:nvPr>
        </p:nvSpPr>
        <p:spPr/>
        <p:txBody>
          <a:bodyPr/>
          <a:lstStyle/>
          <a:p>
            <a:pPr lvl="0">
              <a:defRPr/>
            </a:pPr>
            <a:fld id="{153C9378-9667-45CC-B5E1-A9BC643F55A9}" type="slidenum">
              <a:rPr lang="en-US" altLang="en-US"/>
              <a:pPr lvl="0">
                <a:defRPr/>
              </a:pPr>
              <a:t>22</a:t>
            </a:fld>
            <a:endParaRPr lang="en-US" altLang="en-US"/>
          </a:p>
        </p:txBody>
      </p:sp>
    </p:spTree>
  </p:cSld>
  <p:clrMapOvr>
    <a:masterClrMapping/>
  </p:clrMapOvr>
</p:notes>
</file>

<file path=ppt/notesSlides/notesSlide23.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228354" name="슬라이드 이미지 개체 틀 1"/>
          <p:cNvSpPr>
            <a:spLocks noGrp="1" noRot="1" noChangeAspect="1" noTextEdit="1"/>
          </p:cNvSpPr>
          <p:nvPr>
            <p:ph type="sldImg" idx="0"/>
          </p:nvPr>
        </p:nvSpPr>
        <p:spPr>
          <a:noFill/>
          <a:ln>
            <a:solidFill>
              <a:srgbClr val="000000"/>
            </a:solidFill>
            <a:miter/>
          </a:ln>
        </p:spPr>
      </p:sp>
      <p:sp>
        <p:nvSpPr>
          <p:cNvPr id="228355" name="슬라이드 노트 개체 틀 2"/>
          <p:cNvSpPr>
            <a:spLocks noGrp="1"/>
          </p:cNvSpPr>
          <p:nvPr>
            <p:ph type="body" idx="1"/>
          </p:nvPr>
        </p:nvSpPr>
        <p:spPr>
          <a:noFill/>
        </p:spPr>
        <p:txBody>
          <a:bodyPr wrap="square" anchor="t" anchorCtr="0">
            <a:prstTxWarp prst="textNoShape">
              <a:avLst/>
            </a:prstTxWarp>
          </a:bodyPr>
          <a:lstStyle/>
          <a:p>
            <a:pPr lvl="0">
              <a:defRPr/>
            </a:pPr>
            <a:r>
              <a:rPr lang="ko-KR" altLang="en-US"/>
              <a:t>선주사의 아이디어를 </a:t>
            </a:r>
            <a:r>
              <a:rPr lang="en-US" altLang="ko-KR"/>
              <a:t>KR</a:t>
            </a:r>
            <a:r>
              <a:rPr lang="ko-KR" altLang="en-US"/>
              <a:t>의 설계화 시킨 예</a:t>
            </a:r>
            <a:endParaRPr lang="ko-KR" altLang="en-US"/>
          </a:p>
        </p:txBody>
      </p:sp>
      <p:sp>
        <p:nvSpPr>
          <p:cNvPr id="228356" name="슬라이드 번호 개체 틀 3"/>
          <p:cNvSpPr>
            <a:spLocks noGrp="1"/>
          </p:cNvSpPr>
          <p:nvPr>
            <p:ph type="sldNum" sz="quarter" idx="5"/>
          </p:nvPr>
        </p:nvSpPr>
        <p:spPr>
          <a:noFill/>
          <a:ln>
            <a:miter/>
          </a:ln>
        </p:spPr>
        <p:txBody>
          <a:bodyPr/>
          <a:lstStyle/>
          <a:p>
            <a:pPr lvl="0">
              <a:defRPr/>
            </a:pPr>
            <a:fld id="{47AED9B3-9ADB-4F16-A907-BAF58ED4AEAB}" type="slidenum">
              <a:rPr lang="en-US" altLang="en-US"/>
              <a:pPr lvl="0">
                <a:defRPr/>
              </a:pPr>
              <a:t>23</a:t>
            </a:fld>
            <a:endParaRPr lang="en-US" altLang="en-US"/>
          </a:p>
        </p:txBody>
      </p:sp>
    </p:spTree>
  </p:cSld>
  <p:clrMapOvr>
    <a:masterClrMapping/>
  </p:clrMapOvr>
</p:notes>
</file>

<file path=ppt/notesSlides/notesSlide24.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41986" name="슬라이드 이미지 개체 틀 1"/>
          <p:cNvSpPr>
            <a:spLocks noGrp="1" noRot="1" noChangeAspect="1" noTextEdit="1"/>
          </p:cNvSpPr>
          <p:nvPr>
            <p:ph type="sldImg" idx="0"/>
          </p:nvPr>
        </p:nvSpPr>
        <p:spPr>
          <a:noFill/>
          <a:ln>
            <a:solidFill>
              <a:srgbClr val="000000"/>
            </a:solidFill>
            <a:miter/>
          </a:ln>
        </p:spPr>
      </p:sp>
      <p:sp>
        <p:nvSpPr>
          <p:cNvPr id="228355" name="슬라이드 노트 개체 틀 2"/>
          <p:cNvSpPr>
            <a:spLocks noGrp="1"/>
          </p:cNvSpPr>
          <p:nvPr>
            <p:ph type="body" idx="1"/>
          </p:nvPr>
        </p:nvSpPr>
        <p:spPr/>
        <p:txBody>
          <a:bodyPr wrap="square" anchor="t" anchorCtr="0">
            <a:prstTxWarp prst="textNoShape">
              <a:avLst/>
            </a:prstTxWarp>
            <a:normAutofit/>
          </a:bodyPr>
          <a:lstStyle/>
          <a:p>
            <a:pPr>
              <a:defRPr/>
            </a:pPr>
            <a:r>
              <a:rPr lang="en-US" altLang="ko-KR"/>
              <a:t>KR has been working closely with a Singapore based shipowner to develop the concept of building a wide beam 74K LR1 tanker capable of taking advantage of the soon-to-be widened Panama Canal. </a:t>
            </a:r>
            <a:endParaRPr lang="en-US" altLang="ko-KR"/>
          </a:p>
          <a:p>
            <a:pPr>
              <a:defRPr/>
            </a:pPr>
            <a:endParaRPr lang="en-US" altLang="ko-KR"/>
          </a:p>
          <a:p>
            <a:pPr>
              <a:defRPr/>
            </a:pPr>
            <a:r>
              <a:rPr lang="en-US" altLang="ko-KR"/>
              <a:t>The owner’s new concept LR1 tanker was to have a similar port accessibility as a standard MR1 tanker, carry as much cargo as possible, be suitably equipped to carry light specific gravity cargo and be optimized for fuel efficiency.</a:t>
            </a:r>
            <a:endParaRPr lang="en-US" altLang="ko-KR"/>
          </a:p>
          <a:p>
            <a:pPr>
              <a:defRPr/>
            </a:pPr>
            <a:endParaRPr lang="en-US" altLang="ko-KR"/>
          </a:p>
          <a:p>
            <a:pPr>
              <a:defRPr/>
            </a:pPr>
            <a:r>
              <a:rPr lang="en-US" altLang="ko-KR"/>
              <a:t>Working with the owner, KR conducted a thorough review of this new concept and conduct a feasibility study and KR demonstrated that the concept could be used to develop a new vessel type.</a:t>
            </a:r>
            <a:endParaRPr lang="en-US" altLang="ko-KR"/>
          </a:p>
          <a:p>
            <a:pPr>
              <a:defRPr/>
            </a:pPr>
            <a:endParaRPr lang="en-US" altLang="ko-KR"/>
          </a:p>
          <a:p>
            <a:pPr>
              <a:defRPr/>
            </a:pPr>
            <a:r>
              <a:rPr lang="en-US" altLang="ko-KR"/>
              <a:t>With this new design, the owner could obtain</a:t>
            </a:r>
            <a:endParaRPr lang="en-US" altLang="ko-KR"/>
          </a:p>
          <a:p>
            <a:pPr>
              <a:defRPr/>
            </a:pPr>
            <a:endParaRPr lang="en-US" altLang="ko-KR"/>
          </a:p>
          <a:p>
            <a:pPr marL="171450" indent="-171450">
              <a:buFontTx/>
              <a:buChar char="-"/>
              <a:defRPr/>
            </a:pPr>
            <a:r>
              <a:rPr lang="en-US" altLang="ko-KR"/>
              <a:t>High payload at river draft</a:t>
            </a:r>
            <a:endParaRPr lang="en-US" altLang="ko-KR"/>
          </a:p>
          <a:p>
            <a:pPr marL="171450" indent="-171450">
              <a:buFontTx/>
              <a:buChar char="-"/>
              <a:defRPr/>
            </a:pPr>
            <a:r>
              <a:rPr lang="en-US" altLang="ko-KR"/>
              <a:t>Larger cargo hold capacity</a:t>
            </a:r>
            <a:endParaRPr lang="en-US" altLang="ko-KR"/>
          </a:p>
          <a:p>
            <a:pPr marL="171450" indent="-171450">
              <a:buFontTx/>
              <a:buChar char="-"/>
              <a:defRPr/>
            </a:pPr>
            <a:r>
              <a:rPr lang="en-US" altLang="ko-KR"/>
              <a:t>Enhanced cargo system flexibility allowing homogeneous or multi-grade cargoes maximum 7 grades</a:t>
            </a:r>
            <a:endParaRPr lang="en-US" altLang="ko-KR"/>
          </a:p>
          <a:p>
            <a:pPr marL="171450" indent="-171450">
              <a:buFontTx/>
              <a:buChar char="-"/>
              <a:defRPr/>
            </a:pPr>
            <a:r>
              <a:rPr lang="en-US" altLang="ko-KR"/>
              <a:t>Slow steaming capability with significantly reduced bunker consumption</a:t>
            </a:r>
            <a:endParaRPr lang="en-US" altLang="ko-KR"/>
          </a:p>
          <a:p>
            <a:pPr marL="171450" indent="-171450">
              <a:buFontTx/>
              <a:buChar char="-"/>
              <a:defRPr/>
            </a:pPr>
            <a:r>
              <a:rPr lang="en-US" altLang="ko-KR"/>
              <a:t>Compliance with EEDI requirements</a:t>
            </a:r>
            <a:endParaRPr lang="en-US" altLang="ko-KR"/>
          </a:p>
          <a:p>
            <a:pPr marL="171450" indent="-171450">
              <a:buFontTx/>
              <a:buChar char="-"/>
              <a:defRPr/>
            </a:pPr>
            <a:endParaRPr lang="en-US" altLang="ko-KR"/>
          </a:p>
          <a:p>
            <a:pPr>
              <a:defRPr/>
            </a:pPr>
            <a:r>
              <a:rPr lang="en-US" altLang="ko-KR"/>
              <a:t>And Royal Institution of Naval Architects UK awarded the design co-developed by KR as Significant Ships of 2015 this year. </a:t>
            </a:r>
            <a:endParaRPr lang="en-US" altLang="ko-KR"/>
          </a:p>
          <a:p>
            <a:pPr>
              <a:defRPr/>
            </a:pPr>
            <a:endParaRPr lang="ko-KR" altLang="en-US"/>
          </a:p>
        </p:txBody>
      </p:sp>
      <p:sp>
        <p:nvSpPr>
          <p:cNvPr id="41988" name="슬라이드 번호 개체 틀 3"/>
          <p:cNvSpPr>
            <a:spLocks noGrp="1"/>
          </p:cNvSpPr>
          <p:nvPr>
            <p:ph type="sldNum" sz="quarter" idx="5"/>
          </p:nvPr>
        </p:nvSpPr>
        <p:spPr>
          <a:noFill/>
        </p:spPr>
        <p:txBody>
          <a:bodyPr/>
          <a:lstStyle>
            <a:lvl1pPr>
              <a:defRPr kumimoji="1">
                <a:solidFill>
                  <a:schemeClr val="tx1"/>
                </a:solidFill>
                <a:latin typeface="굴림"/>
                <a:ea typeface="굴림"/>
              </a:defRPr>
            </a:lvl1pPr>
            <a:lvl2pPr marL="742950" indent="-285750">
              <a:defRPr kumimoji="1">
                <a:solidFill>
                  <a:schemeClr val="tx1"/>
                </a:solidFill>
                <a:latin typeface="굴림"/>
                <a:ea typeface="굴림"/>
              </a:defRPr>
            </a:lvl2pPr>
            <a:lvl3pPr marL="1143000" indent="-228600">
              <a:defRPr kumimoji="1">
                <a:solidFill>
                  <a:schemeClr val="tx1"/>
                </a:solidFill>
                <a:latin typeface="굴림"/>
                <a:ea typeface="굴림"/>
              </a:defRPr>
            </a:lvl3pPr>
            <a:lvl4pPr marL="1600200" indent="-228600">
              <a:defRPr kumimoji="1">
                <a:solidFill>
                  <a:schemeClr val="tx1"/>
                </a:solidFill>
                <a:latin typeface="굴림"/>
                <a:ea typeface="굴림"/>
              </a:defRPr>
            </a:lvl4pPr>
            <a:lvl5pPr marL="2057400" indent="-228600">
              <a:defRPr kumimoji="1">
                <a:solidFill>
                  <a:schemeClr val="tx1"/>
                </a:solidFill>
                <a:latin typeface="굴림"/>
                <a:ea typeface="굴림"/>
              </a:defRPr>
            </a:lvl5pPr>
            <a:lvl6pPr marL="2514600" indent="-228600" eaLnBrk="0" fontAlgn="base" hangingPunct="0">
              <a:spcBef>
                <a:spcPct val="0"/>
              </a:spcBef>
              <a:spcAft>
                <a:spcPct val="0"/>
              </a:spcAft>
              <a:defRPr kumimoji="1">
                <a:solidFill>
                  <a:schemeClr val="tx1"/>
                </a:solidFill>
                <a:latin typeface="굴림"/>
                <a:ea typeface="굴림"/>
              </a:defRPr>
            </a:lvl6pPr>
            <a:lvl7pPr marL="2971800" indent="-228600" eaLnBrk="0" fontAlgn="base" hangingPunct="0">
              <a:spcBef>
                <a:spcPct val="0"/>
              </a:spcBef>
              <a:spcAft>
                <a:spcPct val="0"/>
              </a:spcAft>
              <a:defRPr kumimoji="1">
                <a:solidFill>
                  <a:schemeClr val="tx1"/>
                </a:solidFill>
                <a:latin typeface="굴림"/>
                <a:ea typeface="굴림"/>
              </a:defRPr>
            </a:lvl7pPr>
            <a:lvl8pPr marL="3429000" indent="-228600" eaLnBrk="0" fontAlgn="base" hangingPunct="0">
              <a:spcBef>
                <a:spcPct val="0"/>
              </a:spcBef>
              <a:spcAft>
                <a:spcPct val="0"/>
              </a:spcAft>
              <a:defRPr kumimoji="1">
                <a:solidFill>
                  <a:schemeClr val="tx1"/>
                </a:solidFill>
                <a:latin typeface="굴림"/>
                <a:ea typeface="굴림"/>
              </a:defRPr>
            </a:lvl8pPr>
            <a:lvl9pPr marL="3886200" indent="-228600" eaLnBrk="0" fontAlgn="base" hangingPunct="0">
              <a:spcBef>
                <a:spcPct val="0"/>
              </a:spcBef>
              <a:spcAft>
                <a:spcPct val="0"/>
              </a:spcAft>
              <a:defRPr kumimoji="1">
                <a:solidFill>
                  <a:schemeClr val="tx1"/>
                </a:solidFill>
                <a:latin typeface="굴림"/>
                <a:ea typeface="굴림"/>
              </a:defRPr>
            </a:lvl9pPr>
          </a:lstStyle>
          <a:p>
            <a:pPr lvl="0">
              <a:defRPr/>
            </a:pPr>
            <a:fld id="{E7E78303-3417-4208-B766-112CD614EFAE}" type="slidenum">
              <a:rPr kumimoji="0" lang="en-US" altLang="en-US">
                <a:latin typeface="맑은 고딕"/>
                <a:ea typeface="맑은 고딕"/>
              </a:rPr>
              <a:pPr lvl="0">
                <a:defRPr/>
              </a:pPr>
              <a:t>24</a:t>
            </a:fld>
            <a:endParaRPr kumimoji="0" lang="en-US" altLang="en-US">
              <a:latin typeface="맑은 고딕"/>
              <a:ea typeface="맑은 고딕"/>
            </a:endParaRPr>
          </a:p>
        </p:txBody>
      </p:sp>
    </p:spTree>
  </p:cSld>
  <p:clrMapOvr>
    <a:masterClrMapping/>
  </p:clrMapOvr>
</p:notes>
</file>

<file path=ppt/notesSlides/notesSlide25.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noTextEdit="1"/>
          </p:cNvSpPr>
          <p:nvPr>
            <p:ph type="sldImg" idx="0"/>
          </p:nvPr>
        </p:nvSpPr>
        <p:spPr>
          <a:xfrm>
            <a:off x="-95250" y="211138"/>
            <a:ext cx="7164388" cy="4030662"/>
          </a:xfrm>
        </p:spPr>
      </p:sp>
      <p:sp>
        <p:nvSpPr>
          <p:cNvPr id="3" name="슬라이드 노트 개체 틀 2"/>
          <p:cNvSpPr>
            <a:spLocks noGrp="1"/>
          </p:cNvSpPr>
          <p:nvPr>
            <p:ph type="body" idx="1"/>
          </p:nvPr>
        </p:nvSpPr>
        <p:spPr/>
        <p:txBody>
          <a:bodyPr/>
          <a:lstStyle/>
          <a:p>
            <a:pPr marL="185766" indent="-185766" defTabSz="948645">
              <a:buFontTx/>
              <a:buChar char="-"/>
              <a:defRPr/>
            </a:pPr>
            <a:r>
              <a:rPr lang="ko-KR" altLang="en-US"/>
              <a:t/>
            </a:r>
            <a:endParaRPr lang="ko-KR" altLang="en-US"/>
          </a:p>
        </p:txBody>
      </p:sp>
      <p:sp>
        <p:nvSpPr>
          <p:cNvPr id="4" name="슬라이드 번호 개체 틀 3"/>
          <p:cNvSpPr>
            <a:spLocks noGrp="1"/>
          </p:cNvSpPr>
          <p:nvPr>
            <p:ph type="sldNum" sz="quarter" idx="5"/>
          </p:nvPr>
        </p:nvSpPr>
        <p:spPr/>
        <p:txBody>
          <a:bodyPr/>
          <a:lstStyle/>
          <a:p>
            <a:pPr lvl="0">
              <a:defRPr/>
            </a:pPr>
            <a:fld id="{153C9378-9667-45CC-B5E1-A9BC643F55A9}" type="slidenum">
              <a:rPr lang="en-US" altLang="en-US"/>
              <a:pPr lvl="0">
                <a:defRPr/>
              </a:pPr>
              <a:t>25</a:t>
            </a:fld>
            <a:endParaRPr lang="en-US" altLang="en-US"/>
          </a:p>
        </p:txBody>
      </p:sp>
    </p:spTree>
  </p:cSld>
  <p:clrMapOvr>
    <a:masterClrMapping/>
  </p:clrMapOvr>
</p:notes>
</file>

<file path=ppt/notesSlides/notesSlide26.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noTextEdit="1"/>
          </p:cNvSpPr>
          <p:nvPr>
            <p:ph type="sldImg" idx="0"/>
          </p:nvPr>
        </p:nvSpPr>
        <p:spPr>
          <a:xfrm>
            <a:off x="0" y="0"/>
            <a:ext cx="6734175" cy="3789363"/>
          </a:xfrm>
        </p:spPr>
      </p:sp>
      <p:sp>
        <p:nvSpPr>
          <p:cNvPr id="3" name="슬라이드 노트 개체 틀 2"/>
          <p:cNvSpPr>
            <a:spLocks noGrp="1"/>
          </p:cNvSpPr>
          <p:nvPr>
            <p:ph type="body" idx="1"/>
          </p:nvPr>
        </p:nvSpPr>
        <p:spPr>
          <a:xfrm>
            <a:off x="1" y="3789006"/>
            <a:ext cx="6734204" cy="5218262"/>
          </a:xfrm>
        </p:spPr>
        <p:txBody>
          <a:bodyPr/>
          <a:lstStyle/>
          <a:p>
            <a:pPr>
              <a:lnSpc>
                <a:spcPct val="150000"/>
              </a:lnSpc>
              <a:defRPr/>
            </a:pPr>
            <a:r>
              <a:rPr lang="ko-KR" altLang="en-US"/>
              <a:t/>
            </a:r>
            <a:endParaRPr lang="ko-KR" altLang="en-US"/>
          </a:p>
        </p:txBody>
      </p:sp>
    </p:spTree>
  </p:cSld>
  <p:clrMapOvr>
    <a:masterClrMapping/>
  </p:clrMapOvr>
</p:notes>
</file>

<file path=ppt/notesSlides/notesSlide27.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noTextEdit="1"/>
          </p:cNvSpPr>
          <p:nvPr>
            <p:ph type="sldImg" idx="0"/>
          </p:nvPr>
        </p:nvSpPr>
        <p:spPr>
          <a:xfrm>
            <a:off x="-95250" y="211138"/>
            <a:ext cx="7164388" cy="4030662"/>
          </a:xfrm>
        </p:spPr>
      </p:sp>
      <p:sp>
        <p:nvSpPr>
          <p:cNvPr id="3" name="슬라이드 노트 개체 틀 2"/>
          <p:cNvSpPr>
            <a:spLocks noGrp="1"/>
          </p:cNvSpPr>
          <p:nvPr>
            <p:ph type="body" idx="1"/>
          </p:nvPr>
        </p:nvSpPr>
        <p:spPr/>
        <p:txBody>
          <a:bodyPr/>
          <a:lstStyle/>
          <a:p>
            <a:pPr marL="185766" indent="-185766" defTabSz="948645">
              <a:buFontTx/>
              <a:buChar char="-"/>
              <a:defRPr/>
            </a:pPr>
            <a:r>
              <a:rPr lang="ko-KR" altLang="en-US"/>
              <a:t/>
            </a:r>
            <a:endParaRPr lang="ko-KR" altLang="en-US"/>
          </a:p>
        </p:txBody>
      </p:sp>
      <p:sp>
        <p:nvSpPr>
          <p:cNvPr id="4" name="슬라이드 번호 개체 틀 3"/>
          <p:cNvSpPr>
            <a:spLocks noGrp="1"/>
          </p:cNvSpPr>
          <p:nvPr>
            <p:ph type="sldNum" sz="quarter" idx="5"/>
          </p:nvPr>
        </p:nvSpPr>
        <p:spPr/>
        <p:txBody>
          <a:bodyPr/>
          <a:lstStyle/>
          <a:p>
            <a:pPr lvl="0">
              <a:defRPr/>
            </a:pPr>
            <a:fld id="{153C9378-9667-45CC-B5E1-A9BC643F55A9}" type="slidenum">
              <a:rPr lang="en-US" altLang="en-US"/>
              <a:pPr lvl="0">
                <a:defRPr/>
              </a:pPr>
              <a:t>27</a:t>
            </a:fld>
            <a:endParaRPr lang="en-US" altLang="en-US"/>
          </a:p>
        </p:txBody>
      </p:sp>
    </p:spTree>
  </p:cSld>
  <p:clrMapOvr>
    <a:masterClrMapping/>
  </p:clrMapOvr>
</p:notes>
</file>

<file path=ppt/notesSlides/notesSlide28.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41986" name="슬라이드 이미지 개체 틀 1"/>
          <p:cNvSpPr>
            <a:spLocks noGrp="1" noRot="1" noChangeAspect="1" noTextEdit="1"/>
          </p:cNvSpPr>
          <p:nvPr>
            <p:ph type="sldImg" idx="0"/>
          </p:nvPr>
        </p:nvSpPr>
        <p:spPr>
          <a:xfrm>
            <a:off x="77788" y="739775"/>
            <a:ext cx="6580187" cy="3702050"/>
          </a:xfrm>
          <a:noFill/>
          <a:ln>
            <a:solidFill>
              <a:srgbClr val="000000"/>
            </a:solidFill>
            <a:miter/>
          </a:ln>
        </p:spPr>
      </p:sp>
      <p:sp>
        <p:nvSpPr>
          <p:cNvPr id="41987" name="슬라이드 번호 개체 틀 3"/>
          <p:cNvSpPr>
            <a:spLocks noGrp="1"/>
          </p:cNvSpPr>
          <p:nvPr>
            <p:ph type="sldNum" sz="quarter" idx="5"/>
          </p:nvPr>
        </p:nvSpPr>
        <p:spPr>
          <a:noFill/>
        </p:spPr>
        <p:txBody>
          <a:bodyPr/>
          <a:lstStyle>
            <a:lvl1pPr>
              <a:defRPr kumimoji="1">
                <a:solidFill>
                  <a:schemeClr val="tx1"/>
                </a:solidFill>
                <a:latin typeface="굴림"/>
                <a:ea typeface="굴림"/>
              </a:defRPr>
            </a:lvl1pPr>
            <a:lvl2pPr marL="742950" indent="-285750">
              <a:defRPr kumimoji="1">
                <a:solidFill>
                  <a:schemeClr val="tx1"/>
                </a:solidFill>
                <a:latin typeface="굴림"/>
                <a:ea typeface="굴림"/>
              </a:defRPr>
            </a:lvl2pPr>
            <a:lvl3pPr marL="1143000" indent="-228600">
              <a:defRPr kumimoji="1">
                <a:solidFill>
                  <a:schemeClr val="tx1"/>
                </a:solidFill>
                <a:latin typeface="굴림"/>
                <a:ea typeface="굴림"/>
              </a:defRPr>
            </a:lvl3pPr>
            <a:lvl4pPr marL="1600200" indent="-228600">
              <a:defRPr kumimoji="1">
                <a:solidFill>
                  <a:schemeClr val="tx1"/>
                </a:solidFill>
                <a:latin typeface="굴림"/>
                <a:ea typeface="굴림"/>
              </a:defRPr>
            </a:lvl4pPr>
            <a:lvl5pPr marL="2057400" indent="-228600">
              <a:defRPr kumimoji="1">
                <a:solidFill>
                  <a:schemeClr val="tx1"/>
                </a:solidFill>
                <a:latin typeface="굴림"/>
                <a:ea typeface="굴림"/>
              </a:defRPr>
            </a:lvl5pPr>
            <a:lvl6pPr marL="2514600" indent="-228600" eaLnBrk="0" fontAlgn="base" hangingPunct="0">
              <a:spcBef>
                <a:spcPct val="0"/>
              </a:spcBef>
              <a:spcAft>
                <a:spcPct val="0"/>
              </a:spcAft>
              <a:defRPr kumimoji="1">
                <a:solidFill>
                  <a:schemeClr val="tx1"/>
                </a:solidFill>
                <a:latin typeface="굴림"/>
                <a:ea typeface="굴림"/>
              </a:defRPr>
            </a:lvl6pPr>
            <a:lvl7pPr marL="2971800" indent="-228600" eaLnBrk="0" fontAlgn="base" hangingPunct="0">
              <a:spcBef>
                <a:spcPct val="0"/>
              </a:spcBef>
              <a:spcAft>
                <a:spcPct val="0"/>
              </a:spcAft>
              <a:defRPr kumimoji="1">
                <a:solidFill>
                  <a:schemeClr val="tx1"/>
                </a:solidFill>
                <a:latin typeface="굴림"/>
                <a:ea typeface="굴림"/>
              </a:defRPr>
            </a:lvl7pPr>
            <a:lvl8pPr marL="3429000" indent="-228600" eaLnBrk="0" fontAlgn="base" hangingPunct="0">
              <a:spcBef>
                <a:spcPct val="0"/>
              </a:spcBef>
              <a:spcAft>
                <a:spcPct val="0"/>
              </a:spcAft>
              <a:defRPr kumimoji="1">
                <a:solidFill>
                  <a:schemeClr val="tx1"/>
                </a:solidFill>
                <a:latin typeface="굴림"/>
                <a:ea typeface="굴림"/>
              </a:defRPr>
            </a:lvl8pPr>
            <a:lvl9pPr marL="3886200" indent="-228600" eaLnBrk="0" fontAlgn="base" hangingPunct="0">
              <a:spcBef>
                <a:spcPct val="0"/>
              </a:spcBef>
              <a:spcAft>
                <a:spcPct val="0"/>
              </a:spcAft>
              <a:defRPr kumimoji="1">
                <a:solidFill>
                  <a:schemeClr val="tx1"/>
                </a:solidFill>
                <a:latin typeface="굴림"/>
                <a:ea typeface="굴림"/>
              </a:defRPr>
            </a:lvl9pPr>
          </a:lstStyle>
          <a:p>
            <a:pPr lvl="0">
              <a:defRPr/>
            </a:pPr>
            <a:fld id="{CC3433ED-FB22-49B2-B9B3-51802D56F530}" type="slidenum">
              <a:rPr lang="en-US" altLang="en-US"/>
              <a:pPr lvl="0">
                <a:defRPr/>
              </a:pPr>
              <a:t>28</a:t>
            </a:fld>
            <a:endParaRPr lang="en-US" altLang="en-US"/>
          </a:p>
        </p:txBody>
      </p:sp>
      <p:sp>
        <p:nvSpPr>
          <p:cNvPr id="41988" name="슬라이드 노트 개체 틀 4"/>
          <p:cNvSpPr>
            <a:spLocks noGrp="1"/>
          </p:cNvSpPr>
          <p:nvPr/>
        </p:nvSpPr>
        <p:spPr>
          <a:xfrm>
            <a:off x="673100" y="4748214"/>
            <a:ext cx="5389563" cy="3884612"/>
          </a:xfrm>
          <a:prstGeom prst="rect">
            <a:avLst/>
          </a:prstGeom>
          <a:noFill/>
          <a:ln>
            <a:noFill/>
          </a:ln>
        </p:spPr>
        <p:txBody>
          <a:bodyPr lIns="94795" tIns="47398" rIns="94795" bIns="47398"/>
          <a:lstStyle>
            <a:lvl1pPr>
              <a:defRPr kumimoji="1">
                <a:solidFill>
                  <a:schemeClr val="tx1"/>
                </a:solidFill>
                <a:latin typeface="굴림"/>
                <a:ea typeface="굴림"/>
              </a:defRPr>
            </a:lvl1pPr>
            <a:lvl2pPr marL="742950" indent="-285750">
              <a:defRPr kumimoji="1">
                <a:solidFill>
                  <a:schemeClr val="tx1"/>
                </a:solidFill>
                <a:latin typeface="굴림"/>
                <a:ea typeface="굴림"/>
              </a:defRPr>
            </a:lvl2pPr>
            <a:lvl3pPr marL="1143000" indent="-228600">
              <a:defRPr kumimoji="1">
                <a:solidFill>
                  <a:schemeClr val="tx1"/>
                </a:solidFill>
                <a:latin typeface="굴림"/>
                <a:ea typeface="굴림"/>
              </a:defRPr>
            </a:lvl3pPr>
            <a:lvl4pPr marL="1600200" indent="-228600">
              <a:defRPr kumimoji="1">
                <a:solidFill>
                  <a:schemeClr val="tx1"/>
                </a:solidFill>
                <a:latin typeface="굴림"/>
                <a:ea typeface="굴림"/>
              </a:defRPr>
            </a:lvl4pPr>
            <a:lvl5pPr marL="2057400" indent="-228600">
              <a:defRPr kumimoji="1">
                <a:solidFill>
                  <a:schemeClr val="tx1"/>
                </a:solidFill>
                <a:latin typeface="굴림"/>
                <a:ea typeface="굴림"/>
              </a:defRPr>
            </a:lvl5pPr>
            <a:lvl6pPr marL="2514600" indent="-228600" eaLnBrk="0" fontAlgn="base" hangingPunct="0">
              <a:spcBef>
                <a:spcPct val="0"/>
              </a:spcBef>
              <a:spcAft>
                <a:spcPct val="0"/>
              </a:spcAft>
              <a:defRPr kumimoji="1">
                <a:solidFill>
                  <a:schemeClr val="tx1"/>
                </a:solidFill>
                <a:latin typeface="굴림"/>
                <a:ea typeface="굴림"/>
              </a:defRPr>
            </a:lvl6pPr>
            <a:lvl7pPr marL="2971800" indent="-228600" eaLnBrk="0" fontAlgn="base" hangingPunct="0">
              <a:spcBef>
                <a:spcPct val="0"/>
              </a:spcBef>
              <a:spcAft>
                <a:spcPct val="0"/>
              </a:spcAft>
              <a:defRPr kumimoji="1">
                <a:solidFill>
                  <a:schemeClr val="tx1"/>
                </a:solidFill>
                <a:latin typeface="굴림"/>
                <a:ea typeface="굴림"/>
              </a:defRPr>
            </a:lvl7pPr>
            <a:lvl8pPr marL="3429000" indent="-228600" eaLnBrk="0" fontAlgn="base" hangingPunct="0">
              <a:spcBef>
                <a:spcPct val="0"/>
              </a:spcBef>
              <a:spcAft>
                <a:spcPct val="0"/>
              </a:spcAft>
              <a:defRPr kumimoji="1">
                <a:solidFill>
                  <a:schemeClr val="tx1"/>
                </a:solidFill>
                <a:latin typeface="굴림"/>
                <a:ea typeface="굴림"/>
              </a:defRPr>
            </a:lvl8pPr>
            <a:lvl9pPr marL="3886200" indent="-228600" eaLnBrk="0" fontAlgn="base" hangingPunct="0">
              <a:spcBef>
                <a:spcPct val="0"/>
              </a:spcBef>
              <a:spcAft>
                <a:spcPct val="0"/>
              </a:spcAft>
              <a:defRPr kumimoji="1">
                <a:solidFill>
                  <a:schemeClr val="tx1"/>
                </a:solidFill>
                <a:latin typeface="굴림"/>
                <a:ea typeface="굴림"/>
              </a:defRPr>
            </a:lvl9pPr>
          </a:lstStyle>
          <a:p>
            <a:pPr eaLnBrk="1" latinLnBrk="1" hangingPunct="1">
              <a:lnSpc>
                <a:spcPct val="110000"/>
              </a:lnSpc>
              <a:buClr>
                <a:srgbClr val="ffcc00"/>
              </a:buClr>
              <a:buFont typeface="Wingdings"/>
              <a:buNone/>
              <a:defRPr/>
            </a:pPr>
            <a:endParaRPr kumimoji="0" lang="ko-KR" altLang="en-US" sz="1200">
              <a:latin typeface="맑은 고딕"/>
              <a:ea typeface="맑은 고딕"/>
            </a:endParaRPr>
          </a:p>
        </p:txBody>
      </p:sp>
      <p:sp>
        <p:nvSpPr>
          <p:cNvPr id="39941" name="슬라이드 노트 개체 틀 4"/>
          <p:cNvSpPr>
            <a:spLocks noGrp="1"/>
          </p:cNvSpPr>
          <p:nvPr>
            <p:ph type="body" idx="1"/>
          </p:nvPr>
        </p:nvSpPr>
        <p:spPr/>
        <p:txBody>
          <a:bodyPr wrap="square" anchor="t" anchorCtr="0">
            <a:prstTxWarp prst="textNoShape">
              <a:avLst/>
            </a:prstTxWarp>
            <a:normAutofit/>
          </a:bodyPr>
          <a:lstStyle/>
          <a:p>
            <a:pPr marL="0" marR="0" lvl="0" indent="0" algn="l" defTabSz="914400" rtl="0" eaLnBrk="0" latinLnBrk="1" hangingPunct="0">
              <a:lnSpc>
                <a:spcPct val="100000"/>
              </a:lnSpc>
              <a:spcBef>
                <a:spcPct val="30000"/>
              </a:spcBef>
              <a:spcAft>
                <a:spcPct val="0"/>
              </a:spcAft>
              <a:buClrTx/>
              <a:buFontTx/>
              <a:buNone/>
              <a:defRPr/>
            </a:pPr>
            <a:r>
              <a:rPr lang="en-US" altLang="ko-KR" sz="1200" b="0" i="0" u="sng">
                <a:solidFill>
                  <a:srgbClr val="000000"/>
                </a:solidFill>
                <a:effectLst/>
                <a:latin typeface="Verdana"/>
              </a:rPr>
              <a:t>Nexawave is a data exchange platform between KR and our customers(API, Application Programming Interface).</a:t>
            </a:r>
            <a:endParaRPr lang="en-US" altLang="ko-KR" sz="1200" b="0" i="0" u="sng">
              <a:solidFill>
                <a:srgbClr val="000000"/>
              </a:solidFill>
              <a:effectLst/>
              <a:latin typeface="Verdana"/>
            </a:endParaRPr>
          </a:p>
          <a:p>
            <a:pPr marL="0" marR="0" lvl="0" indent="0" algn="l" defTabSz="914400" rtl="0" eaLnBrk="0" latinLnBrk="1" hangingPunct="0">
              <a:lnSpc>
                <a:spcPct val="100000"/>
              </a:lnSpc>
              <a:spcBef>
                <a:spcPct val="30000"/>
              </a:spcBef>
              <a:spcAft>
                <a:spcPct val="0"/>
              </a:spcAft>
              <a:buClrTx/>
              <a:buFontTx/>
              <a:buNone/>
              <a:defRPr/>
            </a:pPr>
            <a:r>
              <a:rPr lang="en-US" altLang="ko-KR" sz="1200" b="0" i="0" u="sng">
                <a:solidFill>
                  <a:srgbClr val="000000"/>
                </a:solidFill>
                <a:effectLst/>
                <a:latin typeface="Verdana"/>
              </a:rPr>
              <a:t>This could help our clients collect data from KR such as survey/audit information, GHG verification information, etc.</a:t>
            </a:r>
            <a:endParaRPr lang="en-US" altLang="ko-KR" sz="1200" b="0" i="0" u="sng">
              <a:solidFill>
                <a:srgbClr val="000000"/>
              </a:solidFill>
              <a:effectLst/>
              <a:latin typeface="Verdana"/>
            </a:endParaRPr>
          </a:p>
          <a:p>
            <a:pPr marL="0" marR="0" lvl="0" indent="0" algn="l" defTabSz="914400" rtl="0" eaLnBrk="0" latinLnBrk="1" hangingPunct="0">
              <a:lnSpc>
                <a:spcPct val="100000"/>
              </a:lnSpc>
              <a:spcBef>
                <a:spcPct val="30000"/>
              </a:spcBef>
              <a:spcAft>
                <a:spcPct val="0"/>
              </a:spcAft>
              <a:buClrTx/>
              <a:buFontTx/>
              <a:buNone/>
              <a:defRPr/>
            </a:pPr>
            <a:endParaRPr lang="en-US" altLang="ko-KR" sz="1200" b="0" i="0" u="sng">
              <a:solidFill>
                <a:srgbClr val="000000"/>
              </a:solidFill>
              <a:effectLst/>
              <a:latin typeface="Verdana"/>
            </a:endParaRPr>
          </a:p>
          <a:p>
            <a:pPr marL="0" marR="0" lvl="0" indent="0" algn="l" defTabSz="914400" rtl="0" eaLnBrk="0" latinLnBrk="1" hangingPunct="0">
              <a:lnSpc>
                <a:spcPct val="100000"/>
              </a:lnSpc>
              <a:spcBef>
                <a:spcPct val="30000"/>
              </a:spcBef>
              <a:spcAft>
                <a:spcPct val="0"/>
              </a:spcAft>
              <a:buClrTx/>
              <a:buFontTx/>
              <a:buNone/>
              <a:defRPr/>
            </a:pPr>
            <a:r>
              <a:rPr lang="en-US" altLang="ko-KR" sz="1200" b="0" i="0" u="sng">
                <a:solidFill>
                  <a:srgbClr val="000000"/>
                </a:solidFill>
                <a:effectLst/>
                <a:latin typeface="Verdana"/>
              </a:rPr>
              <a:t>KR is providing comprehensive digital solutions to the maritime industries and we recently launched two digital platforms, KR-DAON and Nexawave.</a:t>
            </a:r>
            <a:endParaRPr lang="en-US" altLang="ko-KR" sz="1200" b="0" i="0" u="sng">
              <a:solidFill>
                <a:srgbClr val="000000"/>
              </a:solidFill>
              <a:effectLst/>
              <a:latin typeface="Verdana"/>
            </a:endParaRPr>
          </a:p>
          <a:p>
            <a:pPr marL="0" marR="0" lvl="0" indent="0" algn="l" defTabSz="914400" rtl="0" eaLnBrk="0" latinLnBrk="1" hangingPunct="0">
              <a:lnSpc>
                <a:spcPct val="100000"/>
              </a:lnSpc>
              <a:spcBef>
                <a:spcPct val="30000"/>
              </a:spcBef>
              <a:spcAft>
                <a:spcPct val="0"/>
              </a:spcAft>
              <a:buClrTx/>
              <a:buFontTx/>
              <a:buNone/>
              <a:defRPr/>
            </a:pPr>
            <a:endParaRPr lang="en-US" altLang="ko-KR" sz="1200" b="0" i="0" u="sng">
              <a:solidFill>
                <a:srgbClr val="000000"/>
              </a:solidFill>
              <a:effectLst/>
              <a:latin typeface="Verdana"/>
            </a:endParaRPr>
          </a:p>
          <a:p>
            <a:pPr marL="0" marR="0" lvl="0" indent="0" algn="l" defTabSz="914400" rtl="0" eaLnBrk="0" latinLnBrk="1" hangingPunct="0">
              <a:lnSpc>
                <a:spcPct val="100000"/>
              </a:lnSpc>
              <a:spcBef>
                <a:spcPct val="30000"/>
              </a:spcBef>
              <a:spcAft>
                <a:spcPct val="0"/>
              </a:spcAft>
              <a:buClrTx/>
              <a:buFontTx/>
              <a:buNone/>
              <a:defRPr/>
            </a:pPr>
            <a:r>
              <a:rPr lang="en-US" altLang="ko-KR" sz="1200" b="0" i="0" u="sng">
                <a:solidFill>
                  <a:srgbClr val="000000"/>
                </a:solidFill>
                <a:effectLst/>
                <a:latin typeface="Verdana"/>
              </a:rPr>
              <a:t>KR-DAON: Digital Application Online Network</a:t>
            </a:r>
            <a:endParaRPr lang="en-US" altLang="ko-KR" sz="1200" b="0" i="0" u="sng">
              <a:solidFill>
                <a:srgbClr val="000000"/>
              </a:solidFill>
              <a:effectLst/>
              <a:latin typeface="Verdana"/>
            </a:endParaRPr>
          </a:p>
          <a:p>
            <a:pPr marL="0" marR="0" lvl="0" indent="0" algn="l" defTabSz="914400" rtl="0" eaLnBrk="0" latinLnBrk="1" hangingPunct="0">
              <a:lnSpc>
                <a:spcPct val="100000"/>
              </a:lnSpc>
              <a:spcBef>
                <a:spcPct val="30000"/>
              </a:spcBef>
              <a:spcAft>
                <a:spcPct val="0"/>
              </a:spcAft>
              <a:buClrTx/>
              <a:buFontTx/>
              <a:buNone/>
              <a:defRPr/>
            </a:pPr>
            <a:r>
              <a:rPr lang="en-US" altLang="ko-KR" sz="1200" b="0" i="0" u="sng">
                <a:solidFill>
                  <a:srgbClr val="000000"/>
                </a:solidFill>
                <a:effectLst/>
                <a:latin typeface="Verdana"/>
              </a:rPr>
              <a:t>KR-DAON is an integrated digital platform for KR’s digital services that include:</a:t>
            </a:r>
            <a:endParaRPr lang="en-US" altLang="ko-KR" sz="1200" b="0" i="0" u="sng">
              <a:solidFill>
                <a:srgbClr val="000000"/>
              </a:solidFill>
              <a:effectLst/>
              <a:latin typeface="Verdana"/>
            </a:endParaRPr>
          </a:p>
          <a:p>
            <a:pPr marL="0" marR="0" lvl="0" indent="0" algn="l" defTabSz="914400" rtl="0" eaLnBrk="0" latinLnBrk="1" hangingPunct="0">
              <a:lnSpc>
                <a:spcPct val="100000"/>
              </a:lnSpc>
              <a:spcBef>
                <a:spcPct val="30000"/>
              </a:spcBef>
              <a:spcAft>
                <a:spcPct val="0"/>
              </a:spcAft>
              <a:buClrTx/>
              <a:buFontTx/>
              <a:buNone/>
              <a:defRPr/>
            </a:pPr>
            <a:r>
              <a:rPr lang="en-US" altLang="ko-KR" sz="1200" b="0" i="0" u="sng">
                <a:solidFill>
                  <a:srgbClr val="000000"/>
                </a:solidFill>
                <a:effectLst/>
                <a:latin typeface="Verdana"/>
              </a:rPr>
              <a:t>So, it is a one-stop solution for customers to access KR’s digital services.</a:t>
            </a:r>
            <a:endParaRPr lang="en-US" altLang="ko-KR" sz="1200" b="0" i="0" u="sng">
              <a:solidFill>
                <a:srgbClr val="000000"/>
              </a:solidFill>
              <a:effectLst/>
              <a:latin typeface="Verdana"/>
            </a:endParaRPr>
          </a:p>
          <a:p>
            <a:pPr marL="342900" marR="0" lvl="0" indent="-342900" algn="l" defTabSz="914400" rtl="0" eaLnBrk="0" latinLnBrk="1" hangingPunct="0">
              <a:lnSpc>
                <a:spcPct val="100000"/>
              </a:lnSpc>
              <a:spcBef>
                <a:spcPct val="30000"/>
              </a:spcBef>
              <a:spcAft>
                <a:spcPct val="0"/>
              </a:spcAft>
              <a:buClrTx/>
              <a:buFontTx/>
              <a:buAutoNum type="arabicPeriod"/>
              <a:defRPr/>
            </a:pPr>
            <a:r>
              <a:rPr lang="en-US" altLang="ko-KR" sz="1200" b="0" i="0" u="sng">
                <a:solidFill>
                  <a:srgbClr val="000000"/>
                </a:solidFill>
                <a:effectLst/>
                <a:latin typeface="Verdana"/>
              </a:rPr>
              <a:t>KR E-Fleet: Vessel’s survey/audit status and PSC guidance with KR360(XR based training software)</a:t>
            </a:r>
            <a:endParaRPr lang="en-US" altLang="ko-KR" sz="1200" b="0" i="0" u="sng">
              <a:solidFill>
                <a:srgbClr val="000000"/>
              </a:solidFill>
              <a:effectLst/>
              <a:latin typeface="Verdana"/>
            </a:endParaRPr>
          </a:p>
          <a:p>
            <a:pPr marL="342900" marR="0" lvl="0" indent="-342900" algn="l" defTabSz="914400" rtl="0" eaLnBrk="0" latinLnBrk="1" hangingPunct="0">
              <a:lnSpc>
                <a:spcPct val="100000"/>
              </a:lnSpc>
              <a:spcBef>
                <a:spcPct val="30000"/>
              </a:spcBef>
              <a:spcAft>
                <a:spcPct val="0"/>
              </a:spcAft>
              <a:buClrTx/>
              <a:buFontTx/>
              <a:buAutoNum type="arabicPeriod"/>
              <a:defRPr/>
            </a:pPr>
            <a:r>
              <a:rPr lang="en-US" altLang="ko-KR" sz="1200" b="0" i="0" u="sng">
                <a:solidFill>
                  <a:srgbClr val="000000"/>
                </a:solidFill>
                <a:effectLst/>
                <a:latin typeface="Verdana"/>
              </a:rPr>
              <a:t>KR GEARs: GHG verification platform</a:t>
            </a:r>
            <a:endParaRPr lang="en-US" altLang="ko-KR" sz="1200" b="0" i="0" u="sng">
              <a:solidFill>
                <a:srgbClr val="000000"/>
              </a:solidFill>
              <a:effectLst/>
              <a:latin typeface="Verdana"/>
            </a:endParaRPr>
          </a:p>
          <a:p>
            <a:pPr marL="342900" marR="0" lvl="0" indent="-342900" algn="l" defTabSz="914400" rtl="0" eaLnBrk="0" latinLnBrk="1" hangingPunct="0">
              <a:lnSpc>
                <a:spcPct val="100000"/>
              </a:lnSpc>
              <a:spcBef>
                <a:spcPct val="30000"/>
              </a:spcBef>
              <a:spcAft>
                <a:spcPct val="0"/>
              </a:spcAft>
              <a:buClrTx/>
              <a:buFontTx/>
              <a:buAutoNum type="arabicPeriod"/>
              <a:defRPr/>
            </a:pPr>
            <a:r>
              <a:rPr lang="en-US" altLang="ko-KR" sz="1200" b="0" i="0" u="sng">
                <a:solidFill>
                  <a:srgbClr val="000000"/>
                </a:solidFill>
                <a:effectLst/>
                <a:latin typeface="Verdana"/>
              </a:rPr>
              <a:t>E-Mesis: Material &amp; equipment inspection</a:t>
            </a:r>
            <a:endParaRPr lang="en-US" altLang="ko-KR" sz="1200" b="0" i="0" u="sng">
              <a:solidFill>
                <a:srgbClr val="000000"/>
              </a:solidFill>
              <a:effectLst/>
              <a:latin typeface="Verdana"/>
            </a:endParaRPr>
          </a:p>
          <a:p>
            <a:pPr marL="342900" marR="0" lvl="0" indent="-342900" algn="l" defTabSz="914400" rtl="0" eaLnBrk="0" latinLnBrk="1" hangingPunct="0">
              <a:lnSpc>
                <a:spcPct val="100000"/>
              </a:lnSpc>
              <a:spcBef>
                <a:spcPct val="30000"/>
              </a:spcBef>
              <a:spcAft>
                <a:spcPct val="0"/>
              </a:spcAft>
              <a:buClrTx/>
              <a:buFontTx/>
              <a:buAutoNum type="arabicPeriod"/>
              <a:defRPr/>
            </a:pPr>
            <a:r>
              <a:rPr lang="en-US" altLang="ko-KR" sz="1200" b="0" i="0" u="sng">
                <a:solidFill>
                  <a:srgbClr val="000000"/>
                </a:solidFill>
                <a:effectLst/>
                <a:latin typeface="Verdana"/>
              </a:rPr>
              <a:t>KR-CON: Database for IMO conventions etc.</a:t>
            </a:r>
            <a:endParaRPr lang="en-US" altLang="ko-KR" sz="1200" b="0" i="0" u="sng">
              <a:solidFill>
                <a:srgbClr val="000000"/>
              </a:solidFill>
              <a:effectLst/>
              <a:latin typeface="Verdana"/>
            </a:endParaRPr>
          </a:p>
          <a:p>
            <a:pPr marL="342900" marR="0" lvl="0" indent="-342900" algn="l" defTabSz="914400" rtl="0" eaLnBrk="0" latinLnBrk="1" hangingPunct="0">
              <a:lnSpc>
                <a:spcPct val="100000"/>
              </a:lnSpc>
              <a:spcBef>
                <a:spcPct val="30000"/>
              </a:spcBef>
              <a:spcAft>
                <a:spcPct val="0"/>
              </a:spcAft>
              <a:buClrTx/>
              <a:buFontTx/>
              <a:buAutoNum type="arabicPeriod"/>
              <a:defRPr/>
            </a:pPr>
            <a:r>
              <a:rPr lang="en-US" altLang="ko-KR" sz="1200" b="0" i="0" u="sng">
                <a:solidFill>
                  <a:srgbClr val="000000"/>
                </a:solidFill>
                <a:effectLst/>
                <a:latin typeface="Verdana"/>
              </a:rPr>
              <a:t>SeaTrust: Ship design software</a:t>
            </a:r>
            <a:endParaRPr lang="en-US" altLang="ko-KR" sz="1200" b="0" i="0" u="sng">
              <a:solidFill>
                <a:srgbClr val="000000"/>
              </a:solidFill>
              <a:effectLst/>
              <a:latin typeface="Verdana"/>
            </a:endParaRPr>
          </a:p>
          <a:p>
            <a:pPr marL="342900" marR="0" lvl="0" indent="-342900" algn="l" defTabSz="914400" rtl="0" eaLnBrk="0" latinLnBrk="1" hangingPunct="0">
              <a:lnSpc>
                <a:spcPct val="100000"/>
              </a:lnSpc>
              <a:spcBef>
                <a:spcPct val="30000"/>
              </a:spcBef>
              <a:spcAft>
                <a:spcPct val="0"/>
              </a:spcAft>
              <a:buClrTx/>
              <a:buFontTx/>
              <a:buAutoNum type="arabicPeriod"/>
              <a:defRPr/>
            </a:pPr>
            <a:r>
              <a:rPr lang="en-US" altLang="ko-KR" sz="1200" b="0" i="0" u="sng">
                <a:solidFill>
                  <a:srgbClr val="000000"/>
                </a:solidFill>
                <a:effectLst/>
                <a:latin typeface="Verdana"/>
              </a:rPr>
              <a:t>NBM: Newbuilding status showing platform (insp’ items/comments/drawings etc.)</a:t>
            </a:r>
            <a:endParaRPr lang="en-US" altLang="ko-KR" sz="1200" b="0" i="0" u="sng">
              <a:solidFill>
                <a:srgbClr val="000000"/>
              </a:solidFill>
              <a:effectLst/>
              <a:latin typeface="Verdana"/>
            </a:endParaRPr>
          </a:p>
          <a:p>
            <a:pPr marL="342900" marR="0" lvl="0" indent="-342900" algn="l" defTabSz="914400" rtl="0" eaLnBrk="0" latinLnBrk="1" hangingPunct="0">
              <a:lnSpc>
                <a:spcPct val="100000"/>
              </a:lnSpc>
              <a:spcBef>
                <a:spcPct val="30000"/>
              </a:spcBef>
              <a:spcAft>
                <a:spcPct val="0"/>
              </a:spcAft>
              <a:buClrTx/>
              <a:buFontTx/>
              <a:buAutoNum type="arabicPeriod"/>
              <a:defRPr/>
            </a:pPr>
            <a:r>
              <a:rPr lang="en-US" altLang="ko-KR" sz="1200" b="0" i="0" u="sng">
                <a:solidFill>
                  <a:srgbClr val="000000"/>
                </a:solidFill>
                <a:effectLst/>
                <a:latin typeface="Verdana"/>
              </a:rPr>
              <a:t>EDAS: Electronic plan approval system</a:t>
            </a:r>
            <a:endParaRPr lang="en-US" altLang="ko-KR" sz="1200" b="0" i="0" u="sng">
              <a:solidFill>
                <a:srgbClr val="000000"/>
              </a:solidFill>
              <a:effectLst/>
              <a:latin typeface="Verdana"/>
            </a:endParaRPr>
          </a:p>
          <a:p>
            <a:pPr marL="342900" marR="0" lvl="0" indent="-342900" algn="l" defTabSz="914400" rtl="0" eaLnBrk="0" latinLnBrk="1" hangingPunct="0">
              <a:lnSpc>
                <a:spcPct val="100000"/>
              </a:lnSpc>
              <a:spcBef>
                <a:spcPct val="30000"/>
              </a:spcBef>
              <a:spcAft>
                <a:spcPct val="0"/>
              </a:spcAft>
              <a:buClrTx/>
              <a:buFontTx/>
              <a:buAutoNum type="arabicPeriod"/>
              <a:defRPr/>
            </a:pPr>
            <a:endParaRPr lang="en-US" altLang="ko-KR" sz="1200" b="0" i="0" u="sng">
              <a:solidFill>
                <a:srgbClr val="000000"/>
              </a:solidFill>
              <a:effectLst/>
              <a:latin typeface="Verdana"/>
            </a:endParaRPr>
          </a:p>
          <a:p>
            <a:pPr lvl="0">
              <a:defRPr/>
            </a:pPr>
            <a:endParaRPr lang="en-US" altLang="ko-KR"/>
          </a:p>
          <a:p>
            <a:pPr lvl="0">
              <a:defRPr/>
            </a:pPr>
            <a:endParaRPr lang="en-US" altLang="ko-KR"/>
          </a:p>
        </p:txBody>
      </p:sp>
    </p:spTree>
  </p:cSld>
  <p:clrMapOvr>
    <a:masterClrMapping/>
  </p:clrMapOvr>
</p:notes>
</file>

<file path=ppt/notesSlides/notesSlide29.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9218" name="슬라이드 이미지 개체 틀 1"/>
          <p:cNvSpPr>
            <a:spLocks noGrp="1" noRot="1" noChangeAspect="1" noTextEdit="1"/>
          </p:cNvSpPr>
          <p:nvPr>
            <p:ph type="sldImg" idx="0"/>
          </p:nvPr>
        </p:nvSpPr>
        <p:spPr>
          <a:xfrm>
            <a:off x="77788" y="739775"/>
            <a:ext cx="6580187" cy="3702050"/>
          </a:xfrm>
          <a:noFill/>
          <a:ln>
            <a:solidFill>
              <a:srgbClr val="000000"/>
            </a:solidFill>
            <a:miter/>
          </a:ln>
        </p:spPr>
      </p:sp>
      <p:sp>
        <p:nvSpPr>
          <p:cNvPr id="9219" name="슬라이드 노트 개체 틀 2"/>
          <p:cNvSpPr>
            <a:spLocks noGrp="1"/>
          </p:cNvSpPr>
          <p:nvPr>
            <p:ph type="body" idx="1"/>
          </p:nvPr>
        </p:nvSpPr>
        <p:spPr>
          <a:noFill/>
        </p:spPr>
        <p:txBody>
          <a:bodyPr wrap="square" anchor="t" anchorCtr="0">
            <a:prstTxWarp prst="textNoShape">
              <a:avLst/>
            </a:prstTxWarp>
            <a:normAutofit/>
          </a:bodyPr>
          <a:lstStyle/>
          <a:p>
            <a:pPr algn="l">
              <a:spcAft>
                <a:spcPts val="800"/>
              </a:spcAft>
              <a:defRPr/>
            </a:pPr>
            <a:r>
              <a:rPr lang="ko-KR" altLang="en-US"/>
              <a:t/>
            </a:r>
            <a:endParaRPr lang="ko-KR" altLang="en-US"/>
          </a:p>
        </p:txBody>
      </p:sp>
      <p:sp>
        <p:nvSpPr>
          <p:cNvPr id="9220" name="슬라이드 번호 개체 틀 3"/>
          <p:cNvSpPr>
            <a:spLocks noGrp="1"/>
          </p:cNvSpPr>
          <p:nvPr>
            <p:ph type="sldNum" sz="quarter" idx="5"/>
          </p:nvPr>
        </p:nvSpPr>
        <p:spPr>
          <a:noFill/>
        </p:spPr>
        <p:txBody>
          <a:bodyPr/>
          <a:lstStyle>
            <a:lvl1pPr latinLnBrk="1">
              <a:spcBef>
                <a:spcPct val="30000"/>
              </a:spcBef>
              <a:defRPr sz="1200">
                <a:solidFill>
                  <a:schemeClr val="tx1"/>
                </a:solidFill>
                <a:latin typeface="맑은 고딕"/>
                <a:ea typeface="맑은 고딕"/>
              </a:defRPr>
            </a:lvl1pPr>
            <a:lvl2pPr marL="770722" indent="-296431" latinLnBrk="1">
              <a:spcBef>
                <a:spcPct val="30000"/>
              </a:spcBef>
              <a:defRPr sz="1200">
                <a:solidFill>
                  <a:schemeClr val="tx1"/>
                </a:solidFill>
                <a:latin typeface="맑은 고딕"/>
                <a:ea typeface="맑은 고딕"/>
              </a:defRPr>
            </a:lvl2pPr>
            <a:lvl3pPr marL="1185726" indent="-237146" latinLnBrk="1">
              <a:spcBef>
                <a:spcPct val="30000"/>
              </a:spcBef>
              <a:defRPr sz="1200">
                <a:solidFill>
                  <a:schemeClr val="tx1"/>
                </a:solidFill>
                <a:latin typeface="맑은 고딕"/>
                <a:ea typeface="맑은 고딕"/>
              </a:defRPr>
            </a:lvl3pPr>
            <a:lvl4pPr marL="1660017" indent="-237146" latinLnBrk="1">
              <a:spcBef>
                <a:spcPct val="30000"/>
              </a:spcBef>
              <a:defRPr sz="1200">
                <a:solidFill>
                  <a:schemeClr val="tx1"/>
                </a:solidFill>
                <a:latin typeface="맑은 고딕"/>
                <a:ea typeface="맑은 고딕"/>
              </a:defRPr>
            </a:lvl4pPr>
            <a:lvl5pPr marL="2134307" indent="-237146" latinLnBrk="1">
              <a:spcBef>
                <a:spcPct val="30000"/>
              </a:spcBef>
              <a:defRPr sz="1200">
                <a:solidFill>
                  <a:schemeClr val="tx1"/>
                </a:solidFill>
                <a:latin typeface="맑은 고딕"/>
                <a:ea typeface="맑은 고딕"/>
              </a:defRPr>
            </a:lvl5pPr>
            <a:lvl6pPr marL="2608598" indent="-237146" eaLnBrk="0" fontAlgn="base" hangingPunct="0">
              <a:spcBef>
                <a:spcPct val="30000"/>
              </a:spcBef>
              <a:spcAft>
                <a:spcPct val="0"/>
              </a:spcAft>
              <a:defRPr sz="1200">
                <a:solidFill>
                  <a:schemeClr val="tx1"/>
                </a:solidFill>
                <a:latin typeface="맑은 고딕"/>
                <a:ea typeface="맑은 고딕"/>
              </a:defRPr>
            </a:lvl6pPr>
            <a:lvl7pPr marL="3082888" indent="-237146" eaLnBrk="0" fontAlgn="base" hangingPunct="0">
              <a:spcBef>
                <a:spcPct val="30000"/>
              </a:spcBef>
              <a:spcAft>
                <a:spcPct val="0"/>
              </a:spcAft>
              <a:defRPr sz="1200">
                <a:solidFill>
                  <a:schemeClr val="tx1"/>
                </a:solidFill>
                <a:latin typeface="맑은 고딕"/>
                <a:ea typeface="맑은 고딕"/>
              </a:defRPr>
            </a:lvl7pPr>
            <a:lvl8pPr marL="3557178" indent="-237146" eaLnBrk="0" fontAlgn="base" hangingPunct="0">
              <a:spcBef>
                <a:spcPct val="30000"/>
              </a:spcBef>
              <a:spcAft>
                <a:spcPct val="0"/>
              </a:spcAft>
              <a:defRPr sz="1200">
                <a:solidFill>
                  <a:schemeClr val="tx1"/>
                </a:solidFill>
                <a:latin typeface="맑은 고딕"/>
                <a:ea typeface="맑은 고딕"/>
              </a:defRPr>
            </a:lvl8pPr>
            <a:lvl9pPr marL="4031469" indent="-237146" eaLnBrk="0" fontAlgn="base" hangingPunct="0">
              <a:spcBef>
                <a:spcPct val="30000"/>
              </a:spcBef>
              <a:spcAft>
                <a:spcPct val="0"/>
              </a:spcAft>
              <a:defRPr sz="1200">
                <a:solidFill>
                  <a:schemeClr val="tx1"/>
                </a:solidFill>
                <a:latin typeface="맑은 고딕"/>
                <a:ea typeface="맑은 고딕"/>
              </a:defRPr>
            </a:lvl9pPr>
          </a:lstStyle>
          <a:p>
            <a:pPr>
              <a:spcBef>
                <a:spcPct val="0"/>
              </a:spcBef>
              <a:defRPr/>
            </a:pPr>
            <a:fld id="{B9F78ED7-BA8F-4EA5-AD7D-E9CD07C95A02}" type="slidenum">
              <a:rPr lang="en-US" altLang="en-US">
                <a:latin typeface="굴림"/>
                <a:ea typeface="굴림"/>
              </a:rPr>
              <a:pPr>
                <a:spcBef>
                  <a:spcPct val="0"/>
                </a:spcBef>
                <a:defRPr/>
              </a:pPr>
              <a:t>29</a:t>
            </a:fld>
            <a:endParaRPr lang="en-US" altLang="en-US">
              <a:latin typeface="굴림"/>
              <a:ea typeface="굴림"/>
            </a:endParaRPr>
          </a:p>
        </p:txBody>
      </p:sp>
    </p:spTree>
  </p:cSld>
  <p:clrMapOvr>
    <a:masterClrMapping/>
  </p:clrMapOvr>
</p:notes>
</file>

<file path=ppt/notesSlides/notesSlide30.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41986" name="슬라이드 이미지 개체 틀 1"/>
          <p:cNvSpPr>
            <a:spLocks noGrp="1" noRot="1" noChangeAspect="1" noTextEdit="1"/>
          </p:cNvSpPr>
          <p:nvPr>
            <p:ph type="sldImg" idx="0"/>
          </p:nvPr>
        </p:nvSpPr>
        <p:spPr>
          <a:xfrm>
            <a:off x="2687638" y="504825"/>
            <a:ext cx="4491037" cy="2527300"/>
          </a:xfrm>
          <a:noFill/>
          <a:ln>
            <a:solidFill>
              <a:srgbClr val="000000"/>
            </a:solidFill>
            <a:miter/>
          </a:ln>
        </p:spPr>
      </p:sp>
      <p:sp>
        <p:nvSpPr>
          <p:cNvPr id="41987" name="슬라이드 번호 개체 틀 3"/>
          <p:cNvSpPr>
            <a:spLocks noGrp="1"/>
          </p:cNvSpPr>
          <p:nvPr>
            <p:ph type="sldNum" sz="quarter" idx="5"/>
          </p:nvPr>
        </p:nvSpPr>
        <p:spPr>
          <a:noFill/>
        </p:spPr>
        <p:txBody>
          <a:bodyPr/>
          <a:lstStyle>
            <a:lvl1pPr>
              <a:defRPr kumimoji="1">
                <a:solidFill>
                  <a:schemeClr val="tx1"/>
                </a:solidFill>
                <a:latin typeface="굴림"/>
                <a:ea typeface="굴림"/>
              </a:defRPr>
            </a:lvl1pPr>
            <a:lvl2pPr marL="742950" indent="-285750">
              <a:defRPr kumimoji="1">
                <a:solidFill>
                  <a:schemeClr val="tx1"/>
                </a:solidFill>
                <a:latin typeface="굴림"/>
                <a:ea typeface="굴림"/>
              </a:defRPr>
            </a:lvl2pPr>
            <a:lvl3pPr marL="1143000" indent="-228600">
              <a:defRPr kumimoji="1">
                <a:solidFill>
                  <a:schemeClr val="tx1"/>
                </a:solidFill>
                <a:latin typeface="굴림"/>
                <a:ea typeface="굴림"/>
              </a:defRPr>
            </a:lvl3pPr>
            <a:lvl4pPr marL="1600200" indent="-228600">
              <a:defRPr kumimoji="1">
                <a:solidFill>
                  <a:schemeClr val="tx1"/>
                </a:solidFill>
                <a:latin typeface="굴림"/>
                <a:ea typeface="굴림"/>
              </a:defRPr>
            </a:lvl4pPr>
            <a:lvl5pPr marL="2057400" indent="-228600">
              <a:defRPr kumimoji="1">
                <a:solidFill>
                  <a:schemeClr val="tx1"/>
                </a:solidFill>
                <a:latin typeface="굴림"/>
                <a:ea typeface="굴림"/>
              </a:defRPr>
            </a:lvl5pPr>
            <a:lvl6pPr marL="2514600" indent="-228600" eaLnBrk="0" fontAlgn="base" hangingPunct="0">
              <a:spcBef>
                <a:spcPct val="0"/>
              </a:spcBef>
              <a:spcAft>
                <a:spcPct val="0"/>
              </a:spcAft>
              <a:defRPr kumimoji="1">
                <a:solidFill>
                  <a:schemeClr val="tx1"/>
                </a:solidFill>
                <a:latin typeface="굴림"/>
                <a:ea typeface="굴림"/>
              </a:defRPr>
            </a:lvl6pPr>
            <a:lvl7pPr marL="2971800" indent="-228600" eaLnBrk="0" fontAlgn="base" hangingPunct="0">
              <a:spcBef>
                <a:spcPct val="0"/>
              </a:spcBef>
              <a:spcAft>
                <a:spcPct val="0"/>
              </a:spcAft>
              <a:defRPr kumimoji="1">
                <a:solidFill>
                  <a:schemeClr val="tx1"/>
                </a:solidFill>
                <a:latin typeface="굴림"/>
                <a:ea typeface="굴림"/>
              </a:defRPr>
            </a:lvl7pPr>
            <a:lvl8pPr marL="3429000" indent="-228600" eaLnBrk="0" fontAlgn="base" hangingPunct="0">
              <a:spcBef>
                <a:spcPct val="0"/>
              </a:spcBef>
              <a:spcAft>
                <a:spcPct val="0"/>
              </a:spcAft>
              <a:defRPr kumimoji="1">
                <a:solidFill>
                  <a:schemeClr val="tx1"/>
                </a:solidFill>
                <a:latin typeface="굴림"/>
                <a:ea typeface="굴림"/>
              </a:defRPr>
            </a:lvl8pPr>
            <a:lvl9pPr marL="3886200" indent="-228600" eaLnBrk="0" fontAlgn="base" hangingPunct="0">
              <a:spcBef>
                <a:spcPct val="0"/>
              </a:spcBef>
              <a:spcAft>
                <a:spcPct val="0"/>
              </a:spcAft>
              <a:defRPr kumimoji="1">
                <a:solidFill>
                  <a:schemeClr val="tx1"/>
                </a:solidFill>
                <a:latin typeface="굴림"/>
                <a:ea typeface="굴림"/>
              </a:defRPr>
            </a:lvl9pPr>
          </a:lstStyle>
          <a:p>
            <a:pPr lvl="0">
              <a:defRPr/>
            </a:pPr>
            <a:fld id="{CC3433ED-FB22-49B2-B9B3-51802D56F530}" type="slidenum">
              <a:rPr lang="en-US" altLang="en-US"/>
              <a:pPr lvl="0">
                <a:defRPr/>
              </a:pPr>
              <a:t>30</a:t>
            </a:fld>
            <a:endParaRPr lang="en-US" altLang="en-US"/>
          </a:p>
        </p:txBody>
      </p:sp>
      <p:sp>
        <p:nvSpPr>
          <p:cNvPr id="41988" name="슬라이드 노트 개체 틀 4"/>
          <p:cNvSpPr>
            <a:spLocks noGrp="1"/>
          </p:cNvSpPr>
          <p:nvPr/>
        </p:nvSpPr>
        <p:spPr>
          <a:xfrm>
            <a:off x="985934" y="3241620"/>
            <a:ext cx="7894446" cy="2652037"/>
          </a:xfrm>
          <a:prstGeom prst="rect">
            <a:avLst/>
          </a:prstGeom>
          <a:noFill/>
          <a:ln>
            <a:noFill/>
          </a:ln>
        </p:spPr>
        <p:txBody>
          <a:bodyPr lIns="94795" tIns="47398" rIns="94795" bIns="47398"/>
          <a:lstStyle>
            <a:lvl1pPr>
              <a:defRPr kumimoji="1">
                <a:solidFill>
                  <a:schemeClr val="tx1"/>
                </a:solidFill>
                <a:latin typeface="굴림"/>
                <a:ea typeface="굴림"/>
              </a:defRPr>
            </a:lvl1pPr>
            <a:lvl2pPr marL="742950" indent="-285750">
              <a:defRPr kumimoji="1">
                <a:solidFill>
                  <a:schemeClr val="tx1"/>
                </a:solidFill>
                <a:latin typeface="굴림"/>
                <a:ea typeface="굴림"/>
              </a:defRPr>
            </a:lvl2pPr>
            <a:lvl3pPr marL="1143000" indent="-228600">
              <a:defRPr kumimoji="1">
                <a:solidFill>
                  <a:schemeClr val="tx1"/>
                </a:solidFill>
                <a:latin typeface="굴림"/>
                <a:ea typeface="굴림"/>
              </a:defRPr>
            </a:lvl3pPr>
            <a:lvl4pPr marL="1600200" indent="-228600">
              <a:defRPr kumimoji="1">
                <a:solidFill>
                  <a:schemeClr val="tx1"/>
                </a:solidFill>
                <a:latin typeface="굴림"/>
                <a:ea typeface="굴림"/>
              </a:defRPr>
            </a:lvl4pPr>
            <a:lvl5pPr marL="2057400" indent="-228600">
              <a:defRPr kumimoji="1">
                <a:solidFill>
                  <a:schemeClr val="tx1"/>
                </a:solidFill>
                <a:latin typeface="굴림"/>
                <a:ea typeface="굴림"/>
              </a:defRPr>
            </a:lvl5pPr>
            <a:lvl6pPr marL="2514600" indent="-228600" eaLnBrk="0" fontAlgn="base" hangingPunct="0">
              <a:spcBef>
                <a:spcPct val="0"/>
              </a:spcBef>
              <a:spcAft>
                <a:spcPct val="0"/>
              </a:spcAft>
              <a:defRPr kumimoji="1">
                <a:solidFill>
                  <a:schemeClr val="tx1"/>
                </a:solidFill>
                <a:latin typeface="굴림"/>
                <a:ea typeface="굴림"/>
              </a:defRPr>
            </a:lvl6pPr>
            <a:lvl7pPr marL="2971800" indent="-228600" eaLnBrk="0" fontAlgn="base" hangingPunct="0">
              <a:spcBef>
                <a:spcPct val="0"/>
              </a:spcBef>
              <a:spcAft>
                <a:spcPct val="0"/>
              </a:spcAft>
              <a:defRPr kumimoji="1">
                <a:solidFill>
                  <a:schemeClr val="tx1"/>
                </a:solidFill>
                <a:latin typeface="굴림"/>
                <a:ea typeface="굴림"/>
              </a:defRPr>
            </a:lvl7pPr>
            <a:lvl8pPr marL="3429000" indent="-228600" eaLnBrk="0" fontAlgn="base" hangingPunct="0">
              <a:spcBef>
                <a:spcPct val="0"/>
              </a:spcBef>
              <a:spcAft>
                <a:spcPct val="0"/>
              </a:spcAft>
              <a:defRPr kumimoji="1">
                <a:solidFill>
                  <a:schemeClr val="tx1"/>
                </a:solidFill>
                <a:latin typeface="굴림"/>
                <a:ea typeface="굴림"/>
              </a:defRPr>
            </a:lvl8pPr>
            <a:lvl9pPr marL="3886200" indent="-228600" eaLnBrk="0" fontAlgn="base" hangingPunct="0">
              <a:spcBef>
                <a:spcPct val="0"/>
              </a:spcBef>
              <a:spcAft>
                <a:spcPct val="0"/>
              </a:spcAft>
              <a:defRPr kumimoji="1">
                <a:solidFill>
                  <a:schemeClr val="tx1"/>
                </a:solidFill>
                <a:latin typeface="굴림"/>
                <a:ea typeface="굴림"/>
              </a:defRPr>
            </a:lvl9pPr>
          </a:lstStyle>
          <a:p>
            <a:pPr eaLnBrk="1" latinLnBrk="1" hangingPunct="1">
              <a:lnSpc>
                <a:spcPct val="110000"/>
              </a:lnSpc>
              <a:buClr>
                <a:srgbClr val="ffcc00"/>
              </a:buClr>
              <a:buFont typeface="Wingdings"/>
              <a:buNone/>
              <a:defRPr/>
            </a:pPr>
            <a:endParaRPr kumimoji="0" lang="ko-KR" altLang="en-US" sz="1200">
              <a:latin typeface="맑은 고딕"/>
              <a:ea typeface="맑은 고딕"/>
            </a:endParaRPr>
          </a:p>
        </p:txBody>
      </p:sp>
      <p:sp>
        <p:nvSpPr>
          <p:cNvPr id="39941" name="슬라이드 노트 개체 틀 4"/>
          <p:cNvSpPr>
            <a:spLocks noGrp="1"/>
          </p:cNvSpPr>
          <p:nvPr>
            <p:ph type="body" idx="1"/>
          </p:nvPr>
        </p:nvSpPr>
        <p:spPr/>
        <p:txBody>
          <a:bodyPr wrap="square" anchor="t" anchorCtr="0">
            <a:prstTxWarp prst="textNoShape">
              <a:avLst/>
            </a:prstTxWarp>
            <a:normAutofit fontScale="47500" lnSpcReduction="20000"/>
          </a:bodyPr>
          <a:lstStyle/>
          <a:p>
            <a:pPr lvl="0">
              <a:defRPr/>
            </a:pPr>
            <a:r>
              <a:rPr lang="en-US" altLang="ko-KR"/>
              <a:t>[KR Real360]</a:t>
            </a:r>
            <a:endParaRPr lang="en-US" altLang="ko-KR"/>
          </a:p>
          <a:p>
            <a:pPr lvl="0">
              <a:defRPr/>
            </a:pPr>
            <a:r>
              <a:rPr lang="en-US" altLang="ko-KR"/>
              <a:t>KR developed and launched an extended reality based training software called “KR-Real360”.</a:t>
            </a:r>
            <a:endParaRPr lang="en-US" altLang="ko-KR"/>
          </a:p>
          <a:p>
            <a:pPr lvl="0">
              <a:defRPr/>
            </a:pPr>
            <a:r>
              <a:rPr lang="en-US" altLang="ko-KR"/>
              <a:t>With this software, users can easily access anywhere in the ship and find out their detailed information and regulations.</a:t>
            </a:r>
            <a:endParaRPr lang="en-US" altLang="ko-KR"/>
          </a:p>
          <a:p>
            <a:pPr lvl="0">
              <a:defRPr/>
            </a:pPr>
            <a:endParaRPr lang="en-US" altLang="ko-KR"/>
          </a:p>
          <a:p>
            <a:pPr lvl="0">
              <a:defRPr/>
            </a:pPr>
            <a:r>
              <a:rPr lang="en-US" altLang="ko-KR"/>
              <a:t>HD Hyundai and KR have agreed to develop a ship education and training program based on extended reality. So both parties are collaborating by integrating HD Hyundai’s digital twin solution, HiDTS, with KR’s ship familiarization education and training platform, KR-Real 360.</a:t>
            </a:r>
            <a:endParaRPr lang="en-US" altLang="ko-KR"/>
          </a:p>
          <a:p>
            <a:pPr lvl="0">
              <a:defRPr/>
            </a:pPr>
            <a:endParaRPr lang="en-US" altLang="ko-KR"/>
          </a:p>
          <a:p>
            <a:pPr lvl="0">
              <a:defRPr/>
            </a:pPr>
            <a:r>
              <a:rPr lang="ko-KR" altLang="en-US"/>
              <a:t>현재</a:t>
            </a:r>
            <a:r>
              <a:rPr lang="en-US" altLang="ko-KR"/>
              <a:t>. </a:t>
            </a:r>
            <a:r>
              <a:rPr lang="ko-KR" altLang="en-US"/>
              <a:t>몇몇 선사 신조 발주시 </a:t>
            </a:r>
            <a:r>
              <a:rPr lang="en-US" altLang="ko-KR"/>
              <a:t>KR-Real360</a:t>
            </a:r>
            <a:r>
              <a:rPr lang="ko-KR" altLang="en-US"/>
              <a:t>을 제공하는 서비스를 시범적으로 수행했습니다</a:t>
            </a:r>
            <a:r>
              <a:rPr lang="en-US" altLang="ko-KR"/>
              <a:t>.</a:t>
            </a:r>
            <a:endParaRPr lang="en-US" altLang="ko-KR"/>
          </a:p>
          <a:p>
            <a:pPr lvl="0">
              <a:defRPr/>
            </a:pPr>
            <a:r>
              <a:rPr lang="ko-KR" altLang="en-US"/>
              <a:t>선사에서 사용 시</a:t>
            </a:r>
            <a:r>
              <a:rPr lang="en-US" altLang="ko-KR"/>
              <a:t>, </a:t>
            </a:r>
            <a:r>
              <a:rPr lang="ko-KR" altLang="en-US"/>
              <a:t>계약 완료 후</a:t>
            </a:r>
            <a:r>
              <a:rPr lang="en-US" altLang="ko-KR"/>
              <a:t>, </a:t>
            </a:r>
            <a:r>
              <a:rPr lang="ko-KR" altLang="en-US"/>
              <a:t>선박 촬영 </a:t>
            </a:r>
            <a:r>
              <a:rPr lang="en-US" altLang="ko-KR"/>
              <a:t>-&gt; XR </a:t>
            </a:r>
            <a:r>
              <a:rPr lang="ko-KR" altLang="en-US"/>
              <a:t>구축 </a:t>
            </a:r>
            <a:r>
              <a:rPr lang="en-US" altLang="ko-KR"/>
              <a:t>-&gt; </a:t>
            </a:r>
            <a:r>
              <a:rPr lang="ko-KR" altLang="en-US"/>
              <a:t>라이센스 발급 </a:t>
            </a:r>
            <a:r>
              <a:rPr lang="en-US" altLang="ko-KR"/>
              <a:t>-&gt; </a:t>
            </a:r>
            <a:r>
              <a:rPr lang="ko-KR" altLang="en-US"/>
              <a:t>프로그램 설치</a:t>
            </a:r>
            <a:r>
              <a:rPr lang="en-US" altLang="ko-KR"/>
              <a:t>/</a:t>
            </a:r>
            <a:r>
              <a:rPr lang="ko-KR" altLang="en-US"/>
              <a:t>사용 하시면 됩니다</a:t>
            </a:r>
            <a:r>
              <a:rPr lang="en-US" altLang="ko-KR"/>
              <a:t>.  </a:t>
            </a:r>
            <a:endParaRPr lang="en-US" altLang="ko-KR"/>
          </a:p>
          <a:p>
            <a:pPr lvl="0">
              <a:defRPr/>
            </a:pPr>
            <a:r>
              <a:rPr lang="en-US" altLang="ko-KR"/>
              <a:t> </a:t>
            </a:r>
            <a:endParaRPr lang="en-US" altLang="ko-KR"/>
          </a:p>
          <a:p>
            <a:pPr lvl="0">
              <a:defRPr/>
            </a:pPr>
            <a:r>
              <a:rPr lang="en-US" altLang="ko-KR"/>
              <a:t>HD</a:t>
            </a:r>
            <a:r>
              <a:rPr lang="ko-KR" altLang="en-US"/>
              <a:t>현대와는</a:t>
            </a:r>
            <a:r>
              <a:rPr lang="en-US" altLang="ko-KR"/>
              <a:t>, </a:t>
            </a:r>
            <a:endParaRPr lang="en-US" altLang="ko-KR"/>
          </a:p>
          <a:p>
            <a:pPr lvl="0">
              <a:defRPr/>
            </a:pPr>
            <a:r>
              <a:rPr lang="en-US" altLang="ko-KR"/>
              <a:t>HD </a:t>
            </a:r>
            <a:r>
              <a:rPr lang="ko-KR" altLang="en-US"/>
              <a:t>한국조선해양에 </a:t>
            </a:r>
            <a:r>
              <a:rPr lang="en-US" altLang="ko-KR"/>
              <a:t>KR</a:t>
            </a:r>
            <a:r>
              <a:rPr lang="ko-KR" altLang="en-US"/>
              <a:t>의 서버를 설치하여 자체 운영중에 있고</a:t>
            </a:r>
            <a:r>
              <a:rPr lang="en-US" altLang="ko-KR"/>
              <a:t>, </a:t>
            </a:r>
            <a:endParaRPr lang="en-US" altLang="ko-KR"/>
          </a:p>
          <a:p>
            <a:pPr lvl="0">
              <a:defRPr/>
            </a:pPr>
            <a:r>
              <a:rPr lang="en-US" altLang="ko-KR"/>
              <a:t>HD</a:t>
            </a:r>
            <a:r>
              <a:rPr lang="ko-KR" altLang="en-US"/>
              <a:t>그룹사</a:t>
            </a:r>
            <a:r>
              <a:rPr lang="en-US" altLang="ko-KR"/>
              <a:t>(</a:t>
            </a:r>
            <a:r>
              <a:rPr lang="ko-KR" altLang="en-US"/>
              <a:t>현중</a:t>
            </a:r>
            <a:r>
              <a:rPr lang="en-US" altLang="ko-KR"/>
              <a:t>, </a:t>
            </a:r>
            <a:r>
              <a:rPr lang="ko-KR" altLang="en-US"/>
              <a:t>삼호 등</a:t>
            </a:r>
            <a:r>
              <a:rPr lang="en-US" altLang="ko-KR"/>
              <a:t>)</a:t>
            </a:r>
            <a:r>
              <a:rPr lang="ko-KR" altLang="en-US"/>
              <a:t>는 이 플랫폼을 공통으로 사용하기 위해 협의중입니다</a:t>
            </a:r>
            <a:r>
              <a:rPr lang="en-US" altLang="ko-KR"/>
              <a:t>. (</a:t>
            </a:r>
            <a:r>
              <a:rPr lang="ko-KR" altLang="en-US"/>
              <a:t>비용</a:t>
            </a:r>
            <a:r>
              <a:rPr lang="en-US" altLang="ko-KR"/>
              <a:t>/</a:t>
            </a:r>
            <a:r>
              <a:rPr lang="ko-KR" altLang="en-US"/>
              <a:t>유지보수 방안 등</a:t>
            </a:r>
            <a:r>
              <a:rPr lang="en-US" altLang="ko-KR"/>
              <a:t>) </a:t>
            </a:r>
            <a:endParaRPr lang="en-US" altLang="ko-KR"/>
          </a:p>
          <a:p>
            <a:pPr lvl="0">
              <a:defRPr/>
            </a:pPr>
            <a:r>
              <a:rPr lang="ko-KR" altLang="en-US"/>
              <a:t>이를 위해 금일 오후</a:t>
            </a:r>
            <a:r>
              <a:rPr lang="en-US" altLang="ko-KR"/>
              <a:t>2</a:t>
            </a:r>
            <a:r>
              <a:rPr lang="ko-KR" altLang="en-US"/>
              <a:t>시에 </a:t>
            </a:r>
            <a:r>
              <a:rPr lang="en-US" altLang="ko-KR"/>
              <a:t>HD </a:t>
            </a:r>
            <a:r>
              <a:rPr lang="ko-KR" altLang="en-US"/>
              <a:t>한국조선해양 </a:t>
            </a:r>
            <a:r>
              <a:rPr lang="en-US" altLang="ko-KR"/>
              <a:t>GRC</a:t>
            </a:r>
            <a:r>
              <a:rPr lang="ko-KR" altLang="en-US"/>
              <a:t>방문 회의 예정입니다</a:t>
            </a:r>
            <a:r>
              <a:rPr lang="en-US" altLang="ko-KR"/>
              <a:t>.</a:t>
            </a:r>
            <a:endParaRPr lang="en-US" altLang="ko-KR"/>
          </a:p>
          <a:p>
            <a:pPr lvl="0">
              <a:defRPr/>
            </a:pPr>
            <a:r>
              <a:rPr lang="en-US" altLang="ko-KR"/>
              <a:t> </a:t>
            </a:r>
            <a:endParaRPr lang="en-US" altLang="ko-KR"/>
          </a:p>
          <a:p>
            <a:pPr lvl="0">
              <a:defRPr/>
            </a:pPr>
            <a:r>
              <a:rPr lang="en-US" altLang="ko-KR"/>
              <a:t>XR</a:t>
            </a:r>
            <a:r>
              <a:rPr lang="ko-KR" altLang="en-US"/>
              <a:t>이라고 해서 </a:t>
            </a:r>
            <a:r>
              <a:rPr lang="en-US" altLang="ko-KR"/>
              <a:t>HMD(Head Mount Display)</a:t>
            </a:r>
            <a:r>
              <a:rPr lang="ko-KR" altLang="en-US"/>
              <a:t>를 착용하고 해야하는것은 아니고</a:t>
            </a:r>
            <a:r>
              <a:rPr lang="en-US" altLang="ko-KR"/>
              <a:t>, </a:t>
            </a:r>
            <a:r>
              <a:rPr lang="ko-KR" altLang="en-US"/>
              <a:t>다음 로드뷰와 같은 </a:t>
            </a:r>
            <a:r>
              <a:rPr lang="en-US" altLang="ko-KR"/>
              <a:t>360</a:t>
            </a:r>
            <a:r>
              <a:rPr lang="ko-KR" altLang="en-US"/>
              <a:t>도 </a:t>
            </a:r>
            <a:r>
              <a:rPr lang="en-US" altLang="ko-KR"/>
              <a:t>VR</a:t>
            </a:r>
            <a:r>
              <a:rPr lang="ko-KR" altLang="en-US"/>
              <a:t>을 제공하여 데스크탑</a:t>
            </a:r>
            <a:r>
              <a:rPr lang="en-US" altLang="ko-KR"/>
              <a:t>, </a:t>
            </a:r>
            <a:r>
              <a:rPr lang="ko-KR" altLang="en-US"/>
              <a:t>모니터에서 검사</a:t>
            </a:r>
            <a:r>
              <a:rPr lang="en-US" altLang="ko-KR"/>
              <a:t>, </a:t>
            </a:r>
            <a:r>
              <a:rPr lang="ko-KR" altLang="en-US"/>
              <a:t>매뉴얼 등의 정보를 제공하는 개념입니다</a:t>
            </a:r>
            <a:r>
              <a:rPr lang="en-US" altLang="ko-KR"/>
              <a:t>.</a:t>
            </a:r>
            <a:endParaRPr lang="en-US" altLang="ko-KR"/>
          </a:p>
          <a:p>
            <a:pPr marL="0" marR="0" lvl="0" indent="0" algn="l" defTabSz="914400" rtl="0" eaLnBrk="0" latinLnBrk="1" hangingPunct="0">
              <a:lnSpc>
                <a:spcPct val="100000"/>
              </a:lnSpc>
              <a:spcBef>
                <a:spcPct val="30000"/>
              </a:spcBef>
              <a:spcAft>
                <a:spcPct val="0"/>
              </a:spcAft>
              <a:buClrTx/>
              <a:buFontTx/>
              <a:buNone/>
              <a:defRPr/>
            </a:pPr>
            <a:endParaRPr lang="en-US" altLang="ko-KR"/>
          </a:p>
          <a:p>
            <a:pPr marL="0" marR="0" lvl="0" indent="0" algn="l" defTabSz="914400" rtl="0" eaLnBrk="0" latinLnBrk="1" hangingPunct="0">
              <a:lnSpc>
                <a:spcPct val="100000"/>
              </a:lnSpc>
              <a:spcBef>
                <a:spcPct val="30000"/>
              </a:spcBef>
              <a:spcAft>
                <a:spcPct val="0"/>
              </a:spcAft>
              <a:buClrTx/>
              <a:buFontTx/>
              <a:buNone/>
              <a:defRPr/>
            </a:pPr>
            <a:r>
              <a:rPr lang="en-US" altLang="ko-KR"/>
              <a:t>[HiNAS]</a:t>
            </a:r>
            <a:endParaRPr lang="en-US" altLang="ko-KR"/>
          </a:p>
          <a:p>
            <a:pPr marL="0" marR="0" lvl="0" indent="0" algn="l" defTabSz="914400" rtl="0" eaLnBrk="0" latinLnBrk="1" hangingPunct="0">
              <a:lnSpc>
                <a:spcPct val="100000"/>
              </a:lnSpc>
              <a:spcBef>
                <a:spcPct val="30000"/>
              </a:spcBef>
              <a:spcAft>
                <a:spcPct val="0"/>
              </a:spcAft>
              <a:buClrTx/>
              <a:buFontTx/>
              <a:buNone/>
              <a:defRPr/>
            </a:pPr>
            <a:r>
              <a:rPr lang="en-US" altLang="ko-KR"/>
              <a:t>Digitalisation</a:t>
            </a:r>
            <a:r>
              <a:rPr lang="ko-KR" altLang="en-US"/>
              <a:t>관련 </a:t>
            </a:r>
            <a:r>
              <a:rPr lang="en-US" altLang="ko-KR"/>
              <a:t>KR </a:t>
            </a:r>
            <a:r>
              <a:rPr lang="ko-KR" altLang="en-US"/>
              <a:t>활동 현황에 대해 설명</a:t>
            </a:r>
            <a:r>
              <a:rPr lang="en-US" altLang="ko-KR"/>
              <a:t>. </a:t>
            </a:r>
            <a:r>
              <a:rPr lang="ko-KR" altLang="en-US"/>
              <a:t>마이크로소프트와 협약을 맺고 관련 소프트웨어를 사용하여 디지털 업무환경 조성을 하고 있으며</a:t>
            </a:r>
            <a:r>
              <a:rPr lang="en-US" altLang="ko-KR"/>
              <a:t>, </a:t>
            </a:r>
            <a:r>
              <a:rPr lang="ko-KR" altLang="en-US"/>
              <a:t>또한</a:t>
            </a:r>
            <a:r>
              <a:rPr lang="en-US" altLang="ko-KR"/>
              <a:t>, </a:t>
            </a:r>
            <a:r>
              <a:rPr lang="ko-KR" altLang="en-US"/>
              <a:t>현대중공업 자회사인 </a:t>
            </a:r>
            <a:r>
              <a:rPr lang="en-US" altLang="ko-KR"/>
              <a:t>Avikus</a:t>
            </a:r>
            <a:r>
              <a:rPr lang="ko-KR" altLang="en-US"/>
              <a:t>에서 개발한 </a:t>
            </a:r>
            <a:r>
              <a:rPr lang="en-US" altLang="ko-KR"/>
              <a:t>HiNAS</a:t>
            </a:r>
            <a:r>
              <a:rPr lang="ko-KR" altLang="en-US"/>
              <a:t>라는 항해보조시스템을 승인하여 실제 입급선박에서 사용하고 있습니다</a:t>
            </a:r>
            <a:r>
              <a:rPr lang="en-US" altLang="ko-KR"/>
              <a:t>.</a:t>
            </a:r>
            <a:endParaRPr lang="en-US" altLang="ko-KR"/>
          </a:p>
          <a:p>
            <a:pPr lvl="0">
              <a:defRPr/>
            </a:pPr>
            <a:endParaRPr lang="en-US" altLang="ko-KR"/>
          </a:p>
          <a:p>
            <a:pPr lvl="0">
              <a:defRPr/>
            </a:pPr>
            <a:r>
              <a:rPr lang="en-US" altLang="ko-KR"/>
              <a:t>As far as the Digitalisation is concerned, we are cooperating with Microsoft for Digital Transformation and we have awarded New Technology Qualification for HiNAS, a navigation-aid programme for autonomous ships.</a:t>
            </a:r>
            <a:endParaRPr lang="en-US" altLang="ko-KR"/>
          </a:p>
          <a:p>
            <a:pPr lvl="0">
              <a:defRPr/>
            </a:pPr>
            <a:endParaRPr lang="en-US" altLang="ko-KR"/>
          </a:p>
          <a:p>
            <a:pPr lvl="0">
              <a:defRPr/>
            </a:pPr>
            <a:r>
              <a:rPr lang="en-US" altLang="ko-KR"/>
              <a:t>Very FIRST navigation aid system, which was installed on a merchant vessel, SEA SHANGHAI(VLOC), operated by PAN OCEAN. It helps safe navigation and improvement of energy efficiency of ships (by finding optimal navigation routes). Approved by Korea and Panama, tested for the route of Singapore – China. Soon to be tested for the route up to Brazil.</a:t>
            </a:r>
            <a:endParaRPr lang="en-US" altLang="ko-KR"/>
          </a:p>
          <a:p>
            <a:pPr lvl="0">
              <a:defRPr/>
            </a:pPr>
            <a:endParaRPr lang="en-US" altLang="ko-KR"/>
          </a:p>
          <a:p>
            <a:pPr lvl="0">
              <a:defRPr/>
            </a:pPr>
            <a:endParaRPr lang="en-US" altLang="ko-KR"/>
          </a:p>
          <a:p>
            <a:pPr marL="171450" indent="-171450">
              <a:buFontTx/>
              <a:buChar char="-"/>
              <a:defRPr/>
            </a:pPr>
            <a:r>
              <a:rPr lang="en-US" altLang="ko-KR"/>
              <a:t>HiNAS 2.0 –</a:t>
            </a:r>
            <a:endParaRPr lang="en-US" altLang="ko-KR"/>
          </a:p>
          <a:p>
            <a:pPr marL="0" indent="0">
              <a:buFontTx/>
              <a:buNone/>
              <a:defRPr/>
            </a:pPr>
            <a:endParaRPr lang="en-US" altLang="ko-KR"/>
          </a:p>
          <a:p>
            <a:pPr algn="l">
              <a:defRPr/>
            </a:pPr>
            <a:r>
              <a:rPr lang="en-US" altLang="ko-KR" sz="1800" b="0" i="0" u="sng">
                <a:solidFill>
                  <a:srgbClr val="000000"/>
                </a:solidFill>
                <a:effectLst/>
                <a:latin typeface="Verdana"/>
              </a:rPr>
              <a:t>The commercialization of autonomous shipping has taken another step forward with Korean Register (KR), Avikus and HD Korea Shipbuilding &amp; Offshore Engineering (HD KSOE) awarding New Technology Qualification (NTQ) </a:t>
            </a:r>
            <a:r>
              <a:rPr lang="en-US" altLang="ko-KR" sz="1800" b="0" i="0" u="sng">
                <a:solidFill>
                  <a:srgbClr val="000000"/>
                </a:solidFill>
                <a:effectLst/>
                <a:latin typeface="Times New Roman"/>
              </a:rPr>
              <a:t>on </a:t>
            </a:r>
            <a:endParaRPr lang="en-US" altLang="ko-KR" sz="1800" b="0" i="0" u="sng">
              <a:solidFill>
                <a:srgbClr val="000000"/>
              </a:solidFill>
              <a:effectLst/>
              <a:latin typeface="Times New Roman"/>
            </a:endParaRPr>
          </a:p>
          <a:p>
            <a:pPr algn="l">
              <a:defRPr/>
            </a:pPr>
            <a:r>
              <a:rPr lang="en-US" altLang="ko-KR" sz="1800" b="0" i="0" u="sng">
                <a:solidFill>
                  <a:srgbClr val="000000"/>
                </a:solidFill>
                <a:effectLst/>
                <a:latin typeface="Times New Roman"/>
              </a:rPr>
              <a:t>7 June during Nor-Shipping 2023 </a:t>
            </a:r>
            <a:r>
              <a:rPr lang="en-US" altLang="ko-KR" sz="1800" b="0" i="0" u="sng">
                <a:solidFill>
                  <a:srgbClr val="000000"/>
                </a:solidFill>
                <a:effectLst/>
                <a:latin typeface="Verdana"/>
              </a:rPr>
              <a:t>for Hyundai Intelligent Navigation Assistant System (HiNAS Control).</a:t>
            </a:r>
            <a:br>
              <a:rPr lang="en-US" altLang="ko-KR" sz="1800" b="0" i="0">
                <a:solidFill>
                  <a:srgbClr val="000000"/>
                </a:solidFill>
                <a:effectLst/>
                <a:latin typeface="Nanum Gothic"/>
              </a:rPr>
            </a:br>
            <a:endParaRPr lang="en-US" altLang="ko-KR" sz="1800" b="0" i="0">
              <a:solidFill>
                <a:srgbClr val="000000"/>
              </a:solidFill>
              <a:effectLst/>
              <a:latin typeface="Nanum Gothic"/>
            </a:endParaRPr>
          </a:p>
          <a:p>
            <a:pPr algn="l">
              <a:defRPr/>
            </a:pPr>
            <a:r>
              <a:rPr lang="en-US" altLang="ko-KR" sz="1800" b="0" i="0">
                <a:solidFill>
                  <a:srgbClr val="000000"/>
                </a:solidFill>
                <a:effectLst/>
                <a:latin typeface="Verdana"/>
              </a:rPr>
              <a:t>“HiNAS Control”, developed by Avikus, a subsidiary of Hyundai Heavy Industries (HHI), and </a:t>
            </a:r>
            <a:r>
              <a:rPr lang="en-US" altLang="ko-KR" sz="1800" b="0" i="0">
                <a:solidFill>
                  <a:srgbClr val="000000"/>
                </a:solidFill>
                <a:effectLst/>
                <a:latin typeface="Times New Roman"/>
              </a:rPr>
              <a:t>HD Korea Shipbuilding </a:t>
            </a:r>
            <a:endParaRPr lang="en-US" altLang="ko-KR" sz="1800" b="0" i="0">
              <a:solidFill>
                <a:srgbClr val="000000"/>
              </a:solidFill>
              <a:effectLst/>
              <a:latin typeface="Times New Roman"/>
            </a:endParaRPr>
          </a:p>
          <a:p>
            <a:pPr algn="l">
              <a:defRPr/>
            </a:pPr>
            <a:r>
              <a:rPr lang="en-US" altLang="ko-KR" sz="1800" b="0" i="0">
                <a:solidFill>
                  <a:srgbClr val="000000"/>
                </a:solidFill>
                <a:effectLst/>
                <a:latin typeface="Times New Roman"/>
              </a:rPr>
              <a:t>&amp; Offshore Engineering (HD KSOE)</a:t>
            </a:r>
            <a:r>
              <a:rPr lang="en-US" altLang="ko-KR" sz="1800" b="0" i="0">
                <a:solidFill>
                  <a:srgbClr val="000000"/>
                </a:solidFill>
                <a:effectLst/>
                <a:latin typeface="Verdana"/>
              </a:rPr>
              <a:t>, use augmented reality (AR) to enable a ship to navigate optimal routes, at ideal speed, and avoid collisions based on the integrated data by artificial intelligence (AI) collected from sensors attached to a vessel and its sailing equipment.</a:t>
            </a:r>
            <a:endParaRPr lang="en-US" altLang="ko-KR" sz="1800" b="0" i="0">
              <a:solidFill>
                <a:srgbClr val="000000"/>
              </a:solidFill>
              <a:effectLst/>
              <a:latin typeface="Verdana"/>
            </a:endParaRPr>
          </a:p>
          <a:p>
            <a:pPr algn="l">
              <a:defRPr/>
            </a:pPr>
            <a:br>
              <a:rPr lang="en-US" altLang="ko-KR" sz="1800" b="0" i="0">
                <a:solidFill>
                  <a:srgbClr val="000000"/>
                </a:solidFill>
                <a:effectLst/>
                <a:latin typeface="Nanum Gothic"/>
              </a:rPr>
            </a:br>
            <a:r>
              <a:rPr lang="en-US" altLang="ko-KR" sz="1800" b="0" i="0">
                <a:solidFill>
                  <a:srgbClr val="000000"/>
                </a:solidFill>
                <a:effectLst/>
                <a:latin typeface="Verdana"/>
              </a:rPr>
              <a:t>The solution was developed to ensure safe navigation, improve fuel efficiency and ease the operational burden on bridge teams. The autonomous system is expected to also reduce maritime accidents and air pollutants.  </a:t>
            </a:r>
            <a:endParaRPr lang="en-US" altLang="ko-KR" sz="1800" b="0" i="0">
              <a:solidFill>
                <a:srgbClr val="000000"/>
              </a:solidFill>
              <a:effectLst/>
              <a:latin typeface="Verdana"/>
            </a:endParaRPr>
          </a:p>
          <a:p>
            <a:pPr algn="l">
              <a:defRPr/>
            </a:pPr>
            <a:br>
              <a:rPr lang="en-US" altLang="ko-KR" sz="1800" b="0" i="0">
                <a:solidFill>
                  <a:srgbClr val="000000"/>
                </a:solidFill>
                <a:effectLst/>
                <a:latin typeface="Nanum Gothic"/>
              </a:rPr>
            </a:br>
            <a:r>
              <a:rPr lang="en-US" altLang="ko-KR" sz="1800" b="0" i="0">
                <a:solidFill>
                  <a:srgbClr val="000000"/>
                </a:solidFill>
                <a:effectLst/>
                <a:latin typeface="Times New Roman"/>
              </a:rPr>
              <a:t>The NTQ was conducted in accordance with the "Guidelines for New Technology Qualification" established by KR to evaluate new</a:t>
            </a:r>
            <a:endParaRPr lang="en-US" altLang="ko-KR" sz="1800" b="0" i="0">
              <a:solidFill>
                <a:srgbClr val="000000"/>
              </a:solidFill>
              <a:effectLst/>
              <a:latin typeface="Times New Roman"/>
            </a:endParaRPr>
          </a:p>
          <a:p>
            <a:pPr algn="l">
              <a:defRPr/>
            </a:pPr>
            <a:r>
              <a:rPr lang="en-US" altLang="ko-KR" sz="1800" b="0" i="0">
                <a:solidFill>
                  <a:srgbClr val="000000"/>
                </a:solidFill>
                <a:effectLst/>
                <a:latin typeface="Times New Roman"/>
              </a:rPr>
              <a:t> maritime technology. The NTQ process comprises four stages: feasibility and concept verification, prototype validation, system</a:t>
            </a:r>
            <a:endParaRPr lang="en-US" altLang="ko-KR" sz="1800" b="0" i="0">
              <a:solidFill>
                <a:srgbClr val="000000"/>
              </a:solidFill>
              <a:effectLst/>
              <a:latin typeface="Times New Roman"/>
            </a:endParaRPr>
          </a:p>
          <a:p>
            <a:pPr algn="l">
              <a:defRPr/>
            </a:pPr>
            <a:r>
              <a:rPr lang="en-US" altLang="ko-KR" sz="1800" b="0" i="0">
                <a:solidFill>
                  <a:srgbClr val="000000"/>
                </a:solidFill>
                <a:effectLst/>
                <a:latin typeface="Times New Roman"/>
              </a:rPr>
              <a:t>integration, and operational assessment. </a:t>
            </a:r>
            <a:r>
              <a:rPr lang="en-US" altLang="ko-KR" sz="1800" b="0" i="0" u="sng">
                <a:solidFill>
                  <a:srgbClr val="000000"/>
                </a:solidFill>
                <a:effectLst/>
                <a:latin typeface="Times New Roman"/>
              </a:rPr>
              <a:t>KR's comprehensive review of classification rules and international regulations confirmed</a:t>
            </a:r>
            <a:endParaRPr lang="en-US" altLang="ko-KR" sz="1800" b="0" i="0" u="sng">
              <a:solidFill>
                <a:srgbClr val="000000"/>
              </a:solidFill>
              <a:effectLst/>
              <a:latin typeface="Times New Roman"/>
            </a:endParaRPr>
          </a:p>
          <a:p>
            <a:pPr algn="l">
              <a:defRPr/>
            </a:pPr>
            <a:r>
              <a:rPr lang="en-US" altLang="ko-KR" sz="1800" b="0" i="0" u="sng">
                <a:solidFill>
                  <a:srgbClr val="000000"/>
                </a:solidFill>
                <a:effectLst/>
                <a:latin typeface="Times New Roman"/>
              </a:rPr>
              <a:t>the outstanding performance of HiNAS Control. Through rigorous risk assessment and technical evaluation, KR issued an NTQ </a:t>
            </a:r>
            <a:endParaRPr lang="en-US" altLang="ko-KR" sz="1800" b="0" i="0" u="sng">
              <a:solidFill>
                <a:srgbClr val="000000"/>
              </a:solidFill>
              <a:effectLst/>
              <a:latin typeface="Times New Roman"/>
            </a:endParaRPr>
          </a:p>
          <a:p>
            <a:pPr algn="l">
              <a:defRPr/>
            </a:pPr>
            <a:r>
              <a:rPr lang="en-US" altLang="ko-KR" sz="1800" b="0" i="0" u="sng">
                <a:solidFill>
                  <a:srgbClr val="000000"/>
                </a:solidFill>
                <a:effectLst/>
                <a:latin typeface="Times New Roman"/>
              </a:rPr>
              <a:t>statement for this groundbreaking autonomous navigation system.</a:t>
            </a:r>
            <a:endParaRPr lang="en-US" altLang="ko-KR" sz="1800" b="0" i="0" u="sng">
              <a:solidFill>
                <a:srgbClr val="000000"/>
              </a:solidFill>
              <a:effectLst/>
              <a:latin typeface="Times New Roman"/>
            </a:endParaRPr>
          </a:p>
          <a:p>
            <a:pPr algn="l">
              <a:defRPr/>
            </a:pPr>
            <a:endParaRPr lang="en-US" altLang="ko-KR" sz="1800" b="0" i="0">
              <a:solidFill>
                <a:srgbClr val="000000"/>
              </a:solidFill>
              <a:effectLst/>
              <a:latin typeface="Times New Roman"/>
            </a:endParaRPr>
          </a:p>
          <a:p>
            <a:pPr algn="l">
              <a:defRPr/>
            </a:pPr>
            <a:r>
              <a:rPr lang="en-US" altLang="ko-KR" sz="1800" b="0" i="0">
                <a:solidFill>
                  <a:srgbClr val="000000"/>
                </a:solidFill>
                <a:effectLst/>
                <a:latin typeface="Times New Roman"/>
              </a:rPr>
              <a:t>The successful completion of the System Integration Stage, the third stage of the NTQ process,</a:t>
            </a:r>
            <a:endParaRPr lang="en-US" altLang="ko-KR" sz="1800" b="0" i="0">
              <a:solidFill>
                <a:srgbClr val="000000"/>
              </a:solidFill>
              <a:effectLst/>
              <a:latin typeface="Times New Roman"/>
            </a:endParaRPr>
          </a:p>
          <a:p>
            <a:pPr algn="l">
              <a:defRPr/>
            </a:pPr>
            <a:r>
              <a:rPr lang="en-US" altLang="ko-KR" sz="1800" b="0" i="0">
                <a:solidFill>
                  <a:srgbClr val="000000"/>
                </a:solidFill>
                <a:effectLst/>
                <a:latin typeface="Times New Roman"/>
              </a:rPr>
              <a:t>solidifies HiNAS Control's capabilities as an innovative AI-based autonomous navigation system.</a:t>
            </a:r>
            <a:endParaRPr lang="en-US" altLang="ko-KR" sz="1800" b="0" i="0">
              <a:solidFill>
                <a:srgbClr val="000000"/>
              </a:solidFill>
              <a:effectLst/>
              <a:latin typeface="Times New Roman"/>
            </a:endParaRPr>
          </a:p>
          <a:p>
            <a:pPr algn="l">
              <a:defRPr/>
            </a:pPr>
            <a:endParaRPr lang="en-US" altLang="ko-KR" sz="1800" b="0" i="0">
              <a:solidFill>
                <a:srgbClr val="000000"/>
              </a:solidFill>
              <a:effectLst/>
              <a:latin typeface="Times New Roman"/>
            </a:endParaRPr>
          </a:p>
          <a:p>
            <a:pPr algn="l">
              <a:defRPr/>
            </a:pPr>
            <a:r>
              <a:rPr lang="en-US" altLang="ko-KR" sz="1800" b="0" i="0">
                <a:solidFill>
                  <a:srgbClr val="000000"/>
                </a:solidFill>
                <a:effectLst/>
                <a:latin typeface="Times New Roman"/>
              </a:rPr>
              <a:t>With the issuance of the NTQ statement for HiNAS Control, KR reinforces its commitment to fostering innovative maritime</a:t>
            </a:r>
            <a:endParaRPr lang="en-US" altLang="ko-KR" sz="1800" b="0" i="0">
              <a:solidFill>
                <a:srgbClr val="000000"/>
              </a:solidFill>
              <a:effectLst/>
              <a:latin typeface="Times New Roman"/>
            </a:endParaRPr>
          </a:p>
          <a:p>
            <a:pPr algn="l">
              <a:defRPr/>
            </a:pPr>
            <a:r>
              <a:rPr lang="en-US" altLang="ko-KR" sz="1800" b="0" i="0">
                <a:solidFill>
                  <a:srgbClr val="000000"/>
                </a:solidFill>
                <a:effectLst/>
                <a:latin typeface="Times New Roman"/>
              </a:rPr>
              <a:t>technologies that drive the industry forward and ensure a safer and greener future.</a:t>
            </a:r>
            <a:endParaRPr lang="en-US" altLang="ko-KR" sz="1800" b="0" i="0">
              <a:solidFill>
                <a:srgbClr val="000000"/>
              </a:solidFill>
              <a:effectLst/>
              <a:latin typeface="Times New Roman"/>
            </a:endParaRPr>
          </a:p>
          <a:p>
            <a:pPr algn="l">
              <a:defRPr/>
            </a:pPr>
            <a:endParaRPr lang="en-US" altLang="ko-KR" sz="1800" b="0" i="0" u="sng">
              <a:solidFill>
                <a:srgbClr val="000000"/>
              </a:solidFill>
              <a:effectLst/>
              <a:latin typeface="Verdana"/>
            </a:endParaRPr>
          </a:p>
        </p:txBody>
      </p:sp>
    </p:spTree>
  </p:cSld>
  <p:clrMapOvr>
    <a:masterClrMapping/>
  </p:clrMapOvr>
</p:notes>
</file>

<file path=ppt/notesSlides/notesSlide31.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9218" name="슬라이드 이미지 개체 틀 1"/>
          <p:cNvSpPr>
            <a:spLocks noGrp="1" noRot="1" noChangeAspect="1" noTextEdit="1"/>
          </p:cNvSpPr>
          <p:nvPr>
            <p:ph type="sldImg" idx="0"/>
          </p:nvPr>
        </p:nvSpPr>
        <p:spPr>
          <a:xfrm>
            <a:off x="77788" y="739775"/>
            <a:ext cx="6580187" cy="3702050"/>
          </a:xfrm>
          <a:noFill/>
          <a:ln>
            <a:solidFill>
              <a:srgbClr val="000000"/>
            </a:solidFill>
            <a:miter/>
          </a:ln>
        </p:spPr>
      </p:sp>
      <p:sp>
        <p:nvSpPr>
          <p:cNvPr id="9219" name="슬라이드 노트 개체 틀 2"/>
          <p:cNvSpPr>
            <a:spLocks noGrp="1"/>
          </p:cNvSpPr>
          <p:nvPr>
            <p:ph type="body" idx="1"/>
          </p:nvPr>
        </p:nvSpPr>
        <p:spPr>
          <a:noFill/>
        </p:spPr>
        <p:txBody>
          <a:bodyPr wrap="square" anchor="t" anchorCtr="0">
            <a:prstTxWarp prst="textNoShape">
              <a:avLst/>
            </a:prstTxWarp>
            <a:normAutofit/>
          </a:bodyPr>
          <a:lstStyle/>
          <a:p>
            <a:pPr algn="l">
              <a:spcAft>
                <a:spcPts val="800"/>
              </a:spcAft>
              <a:defRPr/>
            </a:pPr>
            <a:r>
              <a:rPr lang="ko-KR" altLang="en-US"/>
              <a:t/>
            </a:r>
            <a:endParaRPr lang="ko-KR" altLang="en-US"/>
          </a:p>
        </p:txBody>
      </p:sp>
      <p:sp>
        <p:nvSpPr>
          <p:cNvPr id="9220" name="슬라이드 번호 개체 틀 3"/>
          <p:cNvSpPr>
            <a:spLocks noGrp="1"/>
          </p:cNvSpPr>
          <p:nvPr>
            <p:ph type="sldNum" sz="quarter" idx="5"/>
          </p:nvPr>
        </p:nvSpPr>
        <p:spPr>
          <a:noFill/>
        </p:spPr>
        <p:txBody>
          <a:bodyPr/>
          <a:lstStyle>
            <a:lvl1pPr latinLnBrk="1">
              <a:spcBef>
                <a:spcPct val="30000"/>
              </a:spcBef>
              <a:defRPr sz="1200">
                <a:solidFill>
                  <a:schemeClr val="tx1"/>
                </a:solidFill>
                <a:latin typeface="맑은 고딕"/>
                <a:ea typeface="맑은 고딕"/>
              </a:defRPr>
            </a:lvl1pPr>
            <a:lvl2pPr marL="770722" indent="-296431" latinLnBrk="1">
              <a:spcBef>
                <a:spcPct val="30000"/>
              </a:spcBef>
              <a:defRPr sz="1200">
                <a:solidFill>
                  <a:schemeClr val="tx1"/>
                </a:solidFill>
                <a:latin typeface="맑은 고딕"/>
                <a:ea typeface="맑은 고딕"/>
              </a:defRPr>
            </a:lvl2pPr>
            <a:lvl3pPr marL="1185726" indent="-237146" latinLnBrk="1">
              <a:spcBef>
                <a:spcPct val="30000"/>
              </a:spcBef>
              <a:defRPr sz="1200">
                <a:solidFill>
                  <a:schemeClr val="tx1"/>
                </a:solidFill>
                <a:latin typeface="맑은 고딕"/>
                <a:ea typeface="맑은 고딕"/>
              </a:defRPr>
            </a:lvl3pPr>
            <a:lvl4pPr marL="1660017" indent="-237146" latinLnBrk="1">
              <a:spcBef>
                <a:spcPct val="30000"/>
              </a:spcBef>
              <a:defRPr sz="1200">
                <a:solidFill>
                  <a:schemeClr val="tx1"/>
                </a:solidFill>
                <a:latin typeface="맑은 고딕"/>
                <a:ea typeface="맑은 고딕"/>
              </a:defRPr>
            </a:lvl4pPr>
            <a:lvl5pPr marL="2134307" indent="-237146" latinLnBrk="1">
              <a:spcBef>
                <a:spcPct val="30000"/>
              </a:spcBef>
              <a:defRPr sz="1200">
                <a:solidFill>
                  <a:schemeClr val="tx1"/>
                </a:solidFill>
                <a:latin typeface="맑은 고딕"/>
                <a:ea typeface="맑은 고딕"/>
              </a:defRPr>
            </a:lvl5pPr>
            <a:lvl6pPr marL="2608598" indent="-237146" eaLnBrk="0" fontAlgn="base" hangingPunct="0">
              <a:spcBef>
                <a:spcPct val="30000"/>
              </a:spcBef>
              <a:spcAft>
                <a:spcPct val="0"/>
              </a:spcAft>
              <a:defRPr sz="1200">
                <a:solidFill>
                  <a:schemeClr val="tx1"/>
                </a:solidFill>
                <a:latin typeface="맑은 고딕"/>
                <a:ea typeface="맑은 고딕"/>
              </a:defRPr>
            </a:lvl6pPr>
            <a:lvl7pPr marL="3082888" indent="-237146" eaLnBrk="0" fontAlgn="base" hangingPunct="0">
              <a:spcBef>
                <a:spcPct val="30000"/>
              </a:spcBef>
              <a:spcAft>
                <a:spcPct val="0"/>
              </a:spcAft>
              <a:defRPr sz="1200">
                <a:solidFill>
                  <a:schemeClr val="tx1"/>
                </a:solidFill>
                <a:latin typeface="맑은 고딕"/>
                <a:ea typeface="맑은 고딕"/>
              </a:defRPr>
            </a:lvl7pPr>
            <a:lvl8pPr marL="3557178" indent="-237146" eaLnBrk="0" fontAlgn="base" hangingPunct="0">
              <a:spcBef>
                <a:spcPct val="30000"/>
              </a:spcBef>
              <a:spcAft>
                <a:spcPct val="0"/>
              </a:spcAft>
              <a:defRPr sz="1200">
                <a:solidFill>
                  <a:schemeClr val="tx1"/>
                </a:solidFill>
                <a:latin typeface="맑은 고딕"/>
                <a:ea typeface="맑은 고딕"/>
              </a:defRPr>
            </a:lvl8pPr>
            <a:lvl9pPr marL="4031469" indent="-237146" eaLnBrk="0" fontAlgn="base" hangingPunct="0">
              <a:spcBef>
                <a:spcPct val="30000"/>
              </a:spcBef>
              <a:spcAft>
                <a:spcPct val="0"/>
              </a:spcAft>
              <a:defRPr sz="1200">
                <a:solidFill>
                  <a:schemeClr val="tx1"/>
                </a:solidFill>
                <a:latin typeface="맑은 고딕"/>
                <a:ea typeface="맑은 고딕"/>
              </a:defRPr>
            </a:lvl9pPr>
          </a:lstStyle>
          <a:p>
            <a:pPr>
              <a:spcBef>
                <a:spcPct val="0"/>
              </a:spcBef>
              <a:defRPr/>
            </a:pPr>
            <a:fld id="{B9F78ED7-BA8F-4EA5-AD7D-E9CD07C95A02}" type="slidenum">
              <a:rPr lang="en-US" altLang="en-US">
                <a:latin typeface="굴림"/>
                <a:ea typeface="굴림"/>
              </a:rPr>
              <a:pPr>
                <a:spcBef>
                  <a:spcPct val="0"/>
                </a:spcBef>
                <a:defRPr/>
              </a:pPr>
              <a:t>31</a:t>
            </a:fld>
            <a:endParaRPr lang="en-US" altLang="en-US">
              <a:latin typeface="굴림"/>
              <a:ea typeface="굴림"/>
            </a:endParaRPr>
          </a:p>
        </p:txBody>
      </p:sp>
    </p:spTree>
  </p:cSld>
  <p:clrMapOvr>
    <a:masterClrMapping/>
  </p:clrMapOvr>
</p:notes>
</file>

<file path=ppt/notesSlides/notesSlide32.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9218" name="슬라이드 이미지 개체 틀 1"/>
          <p:cNvSpPr>
            <a:spLocks noGrp="1" noRot="1" noChangeAspect="1" noTextEdit="1"/>
          </p:cNvSpPr>
          <p:nvPr>
            <p:ph type="sldImg" idx="0"/>
          </p:nvPr>
        </p:nvSpPr>
        <p:spPr>
          <a:xfrm>
            <a:off x="77788" y="739775"/>
            <a:ext cx="6580187" cy="3702050"/>
          </a:xfrm>
          <a:noFill/>
          <a:ln>
            <a:solidFill>
              <a:srgbClr val="000000"/>
            </a:solidFill>
            <a:miter/>
          </a:ln>
        </p:spPr>
      </p:sp>
      <p:sp>
        <p:nvSpPr>
          <p:cNvPr id="9219" name="슬라이드 노트 개체 틀 2"/>
          <p:cNvSpPr>
            <a:spLocks noGrp="1"/>
          </p:cNvSpPr>
          <p:nvPr>
            <p:ph type="body" idx="1"/>
          </p:nvPr>
        </p:nvSpPr>
        <p:spPr>
          <a:noFill/>
        </p:spPr>
        <p:txBody>
          <a:bodyPr wrap="square" anchor="t" anchorCtr="0">
            <a:prstTxWarp prst="textNoShape">
              <a:avLst/>
            </a:prstTxWarp>
            <a:normAutofit/>
          </a:bodyPr>
          <a:lstStyle/>
          <a:p>
            <a:pPr algn="l">
              <a:spcAft>
                <a:spcPts val="800"/>
              </a:spcAft>
              <a:defRPr/>
            </a:pPr>
            <a:r>
              <a:rPr lang="ko-KR" altLang="en-US"/>
              <a:t/>
            </a:r>
            <a:endParaRPr lang="ko-KR" altLang="en-US"/>
          </a:p>
        </p:txBody>
      </p:sp>
      <p:sp>
        <p:nvSpPr>
          <p:cNvPr id="9220" name="슬라이드 번호 개체 틀 3"/>
          <p:cNvSpPr>
            <a:spLocks noGrp="1"/>
          </p:cNvSpPr>
          <p:nvPr>
            <p:ph type="sldNum" sz="quarter" idx="5"/>
          </p:nvPr>
        </p:nvSpPr>
        <p:spPr>
          <a:noFill/>
        </p:spPr>
        <p:txBody>
          <a:bodyPr/>
          <a:lstStyle>
            <a:lvl1pPr latinLnBrk="1">
              <a:spcBef>
                <a:spcPct val="30000"/>
              </a:spcBef>
              <a:defRPr sz="1200">
                <a:solidFill>
                  <a:schemeClr val="tx1"/>
                </a:solidFill>
                <a:latin typeface="맑은 고딕"/>
                <a:ea typeface="맑은 고딕"/>
              </a:defRPr>
            </a:lvl1pPr>
            <a:lvl2pPr marL="770722" indent="-296431" latinLnBrk="1">
              <a:spcBef>
                <a:spcPct val="30000"/>
              </a:spcBef>
              <a:defRPr sz="1200">
                <a:solidFill>
                  <a:schemeClr val="tx1"/>
                </a:solidFill>
                <a:latin typeface="맑은 고딕"/>
                <a:ea typeface="맑은 고딕"/>
              </a:defRPr>
            </a:lvl2pPr>
            <a:lvl3pPr marL="1185726" indent="-237146" latinLnBrk="1">
              <a:spcBef>
                <a:spcPct val="30000"/>
              </a:spcBef>
              <a:defRPr sz="1200">
                <a:solidFill>
                  <a:schemeClr val="tx1"/>
                </a:solidFill>
                <a:latin typeface="맑은 고딕"/>
                <a:ea typeface="맑은 고딕"/>
              </a:defRPr>
            </a:lvl3pPr>
            <a:lvl4pPr marL="1660017" indent="-237146" latinLnBrk="1">
              <a:spcBef>
                <a:spcPct val="30000"/>
              </a:spcBef>
              <a:defRPr sz="1200">
                <a:solidFill>
                  <a:schemeClr val="tx1"/>
                </a:solidFill>
                <a:latin typeface="맑은 고딕"/>
                <a:ea typeface="맑은 고딕"/>
              </a:defRPr>
            </a:lvl4pPr>
            <a:lvl5pPr marL="2134307" indent="-237146" latinLnBrk="1">
              <a:spcBef>
                <a:spcPct val="30000"/>
              </a:spcBef>
              <a:defRPr sz="1200">
                <a:solidFill>
                  <a:schemeClr val="tx1"/>
                </a:solidFill>
                <a:latin typeface="맑은 고딕"/>
                <a:ea typeface="맑은 고딕"/>
              </a:defRPr>
            </a:lvl5pPr>
            <a:lvl6pPr marL="2608598" indent="-237146" eaLnBrk="0" fontAlgn="base" hangingPunct="0">
              <a:spcBef>
                <a:spcPct val="30000"/>
              </a:spcBef>
              <a:spcAft>
                <a:spcPct val="0"/>
              </a:spcAft>
              <a:defRPr sz="1200">
                <a:solidFill>
                  <a:schemeClr val="tx1"/>
                </a:solidFill>
                <a:latin typeface="맑은 고딕"/>
                <a:ea typeface="맑은 고딕"/>
              </a:defRPr>
            </a:lvl6pPr>
            <a:lvl7pPr marL="3082888" indent="-237146" eaLnBrk="0" fontAlgn="base" hangingPunct="0">
              <a:spcBef>
                <a:spcPct val="30000"/>
              </a:spcBef>
              <a:spcAft>
                <a:spcPct val="0"/>
              </a:spcAft>
              <a:defRPr sz="1200">
                <a:solidFill>
                  <a:schemeClr val="tx1"/>
                </a:solidFill>
                <a:latin typeface="맑은 고딕"/>
                <a:ea typeface="맑은 고딕"/>
              </a:defRPr>
            </a:lvl7pPr>
            <a:lvl8pPr marL="3557178" indent="-237146" eaLnBrk="0" fontAlgn="base" hangingPunct="0">
              <a:spcBef>
                <a:spcPct val="30000"/>
              </a:spcBef>
              <a:spcAft>
                <a:spcPct val="0"/>
              </a:spcAft>
              <a:defRPr sz="1200">
                <a:solidFill>
                  <a:schemeClr val="tx1"/>
                </a:solidFill>
                <a:latin typeface="맑은 고딕"/>
                <a:ea typeface="맑은 고딕"/>
              </a:defRPr>
            </a:lvl8pPr>
            <a:lvl9pPr marL="4031469" indent="-237146" eaLnBrk="0" fontAlgn="base" hangingPunct="0">
              <a:spcBef>
                <a:spcPct val="30000"/>
              </a:spcBef>
              <a:spcAft>
                <a:spcPct val="0"/>
              </a:spcAft>
              <a:defRPr sz="1200">
                <a:solidFill>
                  <a:schemeClr val="tx1"/>
                </a:solidFill>
                <a:latin typeface="맑은 고딕"/>
                <a:ea typeface="맑은 고딕"/>
              </a:defRPr>
            </a:lvl9pPr>
          </a:lstStyle>
          <a:p>
            <a:pPr>
              <a:spcBef>
                <a:spcPct val="0"/>
              </a:spcBef>
              <a:defRPr/>
            </a:pPr>
            <a:fld id="{B9F78ED7-BA8F-4EA5-AD7D-E9CD07C95A02}" type="slidenum">
              <a:rPr lang="en-US" altLang="en-US">
                <a:latin typeface="굴림"/>
                <a:ea typeface="굴림"/>
              </a:rPr>
              <a:pPr>
                <a:spcBef>
                  <a:spcPct val="0"/>
                </a:spcBef>
                <a:defRPr/>
              </a:pPr>
              <a:t>32</a:t>
            </a:fld>
            <a:endParaRPr lang="en-US" altLang="en-US">
              <a:latin typeface="굴림"/>
              <a:ea typeface="굴림"/>
            </a:endParaRPr>
          </a:p>
        </p:txBody>
      </p:sp>
    </p:spTree>
  </p:cSld>
  <p:clrMapOvr>
    <a:masterClrMapping/>
  </p:clrMapOvr>
</p:notes>
</file>

<file path=ppt/notesSlides/notesSlide33.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9218" name="슬라이드 이미지 개체 틀 1"/>
          <p:cNvSpPr>
            <a:spLocks noGrp="1" noRot="1" noChangeAspect="1" noTextEdit="1"/>
          </p:cNvSpPr>
          <p:nvPr>
            <p:ph type="sldImg" idx="0"/>
          </p:nvPr>
        </p:nvSpPr>
        <p:spPr>
          <a:xfrm>
            <a:off x="77788" y="739775"/>
            <a:ext cx="6580187" cy="3702050"/>
          </a:xfrm>
          <a:noFill/>
          <a:ln>
            <a:solidFill>
              <a:srgbClr val="000000"/>
            </a:solidFill>
            <a:miter/>
          </a:ln>
        </p:spPr>
      </p:sp>
      <p:sp>
        <p:nvSpPr>
          <p:cNvPr id="9219" name="슬라이드 노트 개체 틀 2"/>
          <p:cNvSpPr>
            <a:spLocks noGrp="1"/>
          </p:cNvSpPr>
          <p:nvPr>
            <p:ph type="body" idx="1"/>
          </p:nvPr>
        </p:nvSpPr>
        <p:spPr>
          <a:noFill/>
        </p:spPr>
        <p:txBody>
          <a:bodyPr wrap="square" anchor="t" anchorCtr="0">
            <a:prstTxWarp prst="textNoShape">
              <a:avLst/>
            </a:prstTxWarp>
            <a:normAutofit fontScale="55000" lnSpcReduction="20000"/>
          </a:bodyPr>
          <a:lstStyle/>
          <a:p>
            <a:pPr algn="l">
              <a:spcAft>
                <a:spcPts val="800"/>
              </a:spcAft>
              <a:defRPr/>
            </a:pPr>
            <a:r>
              <a:rPr lang="en-US" altLang="ko-KR" sz="1000" b="0" i="0">
                <a:solidFill>
                  <a:srgbClr val="000000"/>
                </a:solidFill>
                <a:effectLst/>
                <a:highlight>
                  <a:srgbClr val="f8f8f8"/>
                </a:highlight>
                <a:latin typeface="Times New Roman"/>
                <a:ea typeface="맑은 고딕"/>
              </a:rPr>
              <a:t>As part of our decarbonization activities, we have been continuously collaborating with lots of world leading shipyards for such as:</a:t>
            </a:r>
            <a:endParaRPr lang="en-US" altLang="ko-KR" sz="1000" b="0" i="0">
              <a:solidFill>
                <a:srgbClr val="000000"/>
              </a:solidFill>
              <a:effectLst/>
              <a:highlight>
                <a:srgbClr val="f8f8f8"/>
              </a:highlight>
              <a:latin typeface="Times New Roman"/>
              <a:ea typeface="맑은 고딕"/>
            </a:endParaRPr>
          </a:p>
          <a:p>
            <a:pPr algn="l">
              <a:spcAft>
                <a:spcPts val="800"/>
              </a:spcAft>
              <a:defRPr/>
            </a:pPr>
            <a:endParaRPr lang="en-US" altLang="ko-KR" sz="1000" b="0" i="0">
              <a:solidFill>
                <a:srgbClr val="000000"/>
              </a:solidFill>
              <a:effectLst/>
              <a:highlight>
                <a:srgbClr val="f8f8f8"/>
              </a:highlight>
              <a:latin typeface="Times New Roman"/>
              <a:ea typeface="맑은 고딕"/>
            </a:endParaRPr>
          </a:p>
          <a:p>
            <a:pPr marL="228600" indent="-228600" algn="l">
              <a:spcAft>
                <a:spcPts val="800"/>
              </a:spcAft>
              <a:buAutoNum type="arabicPeriod"/>
              <a:defRPr/>
            </a:pPr>
            <a:r>
              <a:rPr lang="en-US" altLang="ko-KR" sz="1000" b="0" i="0">
                <a:solidFill>
                  <a:srgbClr val="000000"/>
                </a:solidFill>
                <a:effectLst/>
                <a:highlight>
                  <a:srgbClr val="f8f8f8"/>
                </a:highlight>
                <a:latin typeface="Times New Roman"/>
                <a:ea typeface="맑은 고딕"/>
              </a:rPr>
              <a:t>Ammonia reformers &amp; fuel cell systems</a:t>
            </a:r>
            <a:endParaRPr lang="en-US" altLang="ko-KR" sz="1000" b="0" i="0">
              <a:solidFill>
                <a:srgbClr val="000000"/>
              </a:solidFill>
              <a:effectLst/>
              <a:highlight>
                <a:srgbClr val="f8f8f8"/>
              </a:highlight>
              <a:latin typeface="Times New Roman"/>
              <a:ea typeface="맑은 고딕"/>
            </a:endParaRPr>
          </a:p>
          <a:p>
            <a:pPr marL="228600" indent="-228600" algn="l">
              <a:spcAft>
                <a:spcPts val="800"/>
              </a:spcAft>
              <a:buAutoNum type="arabicPeriod"/>
              <a:defRPr/>
            </a:pPr>
            <a:r>
              <a:rPr lang="en-US" altLang="ko-KR" sz="1000" b="0" i="0">
                <a:solidFill>
                  <a:srgbClr val="000000"/>
                </a:solidFill>
                <a:effectLst/>
                <a:highlight>
                  <a:srgbClr val="f8f8f8"/>
                </a:highlight>
                <a:latin typeface="Times New Roman"/>
                <a:ea typeface="맑은 고딕"/>
              </a:rPr>
              <a:t>Ammonia storage &amp; powered pctcs</a:t>
            </a:r>
            <a:endParaRPr lang="en-US" altLang="ko-KR" sz="1000" b="0" i="0">
              <a:solidFill>
                <a:srgbClr val="000000"/>
              </a:solidFill>
              <a:effectLst/>
              <a:highlight>
                <a:srgbClr val="f8f8f8"/>
              </a:highlight>
              <a:latin typeface="Times New Roman"/>
              <a:ea typeface="맑은 고딕"/>
            </a:endParaRPr>
          </a:p>
          <a:p>
            <a:pPr marL="228600" indent="-228600" algn="l">
              <a:spcAft>
                <a:spcPts val="800"/>
              </a:spcAft>
              <a:buAutoNum type="arabicPeriod"/>
              <a:defRPr/>
            </a:pPr>
            <a:r>
              <a:rPr lang="en-US" altLang="ko-KR" sz="1000" b="0" i="0">
                <a:solidFill>
                  <a:srgbClr val="000000"/>
                </a:solidFill>
                <a:effectLst/>
                <a:highlight>
                  <a:srgbClr val="f8f8f8"/>
                </a:highlight>
                <a:latin typeface="Times New Roman"/>
                <a:ea typeface="맑은 고딕"/>
              </a:rPr>
              <a:t>LNG dual fueled VLGCs</a:t>
            </a:r>
            <a:endParaRPr lang="en-US" altLang="ko-KR" sz="1000" b="0" i="0">
              <a:solidFill>
                <a:srgbClr val="000000"/>
              </a:solidFill>
              <a:effectLst/>
              <a:highlight>
                <a:srgbClr val="f8f8f8"/>
              </a:highlight>
              <a:latin typeface="Times New Roman"/>
              <a:ea typeface="맑은 고딕"/>
            </a:endParaRPr>
          </a:p>
          <a:p>
            <a:pPr marL="228600" indent="-228600" algn="l">
              <a:spcAft>
                <a:spcPts val="800"/>
              </a:spcAft>
              <a:buAutoNum type="arabicPeriod"/>
              <a:defRPr/>
            </a:pPr>
            <a:r>
              <a:rPr lang="en-US" altLang="ko-KR" sz="1000" b="0" i="0">
                <a:solidFill>
                  <a:srgbClr val="000000"/>
                </a:solidFill>
                <a:effectLst/>
                <a:highlight>
                  <a:srgbClr val="f8f8f8"/>
                </a:highlight>
                <a:latin typeface="Times New Roman"/>
                <a:ea typeface="맑은 고딕"/>
              </a:rPr>
              <a:t>150k ULACs</a:t>
            </a:r>
            <a:endParaRPr lang="en-US" altLang="ko-KR" sz="1000" b="0" i="0">
              <a:solidFill>
                <a:srgbClr val="000000"/>
              </a:solidFill>
              <a:effectLst/>
              <a:highlight>
                <a:srgbClr val="f8f8f8"/>
              </a:highlight>
              <a:latin typeface="Times New Roman"/>
              <a:ea typeface="맑은 고딕"/>
            </a:endParaRPr>
          </a:p>
          <a:p>
            <a:pPr algn="l">
              <a:spcAft>
                <a:spcPts val="800"/>
              </a:spcAft>
              <a:defRPr/>
            </a:pPr>
            <a:endParaRPr lang="en-US" altLang="ko-KR" sz="1000" b="0" i="0">
              <a:solidFill>
                <a:srgbClr val="000000"/>
              </a:solidFill>
              <a:effectLst/>
              <a:highlight>
                <a:srgbClr val="f8f8f8"/>
              </a:highlight>
              <a:latin typeface="Times New Roman"/>
              <a:ea typeface="맑은 고딕"/>
            </a:endParaRPr>
          </a:p>
          <a:p>
            <a:pPr algn="l">
              <a:spcAft>
                <a:spcPts val="800"/>
              </a:spcAft>
              <a:defRPr/>
            </a:pPr>
            <a:r>
              <a:rPr lang="en-US" altLang="ko-KR" sz="1000" b="0" i="0">
                <a:solidFill>
                  <a:srgbClr val="000000"/>
                </a:solidFill>
                <a:effectLst/>
                <a:highlight>
                  <a:srgbClr val="f8f8f8"/>
                </a:highlight>
                <a:latin typeface="Times New Roman"/>
                <a:ea typeface="맑은 고딕"/>
              </a:rPr>
              <a:t>Also, the world’s first ammonia engine was type approved by KR earlier this month at HHI. (</a:t>
            </a:r>
            <a:r>
              <a:rPr lang="ko-KR" altLang="en-US" sz="1000" b="0" i="0">
                <a:solidFill>
                  <a:srgbClr val="000000"/>
                </a:solidFill>
                <a:effectLst/>
                <a:highlight>
                  <a:srgbClr val="f8f8f8"/>
                </a:highlight>
                <a:latin typeface="Times New Roman"/>
                <a:ea typeface="맑은 고딕"/>
              </a:rPr>
              <a:t>제조사</a:t>
            </a:r>
            <a:r>
              <a:rPr lang="en-US" altLang="ko-KR" sz="1000" b="0" i="0">
                <a:solidFill>
                  <a:srgbClr val="000000"/>
                </a:solidFill>
                <a:effectLst/>
                <a:highlight>
                  <a:srgbClr val="f8f8f8"/>
                </a:highlight>
                <a:latin typeface="Times New Roman"/>
                <a:ea typeface="맑은 고딕"/>
              </a:rPr>
              <a:t>: HD HHI EMD / Type: H22CDF-LA)</a:t>
            </a:r>
            <a:endParaRPr lang="en-US" altLang="ko-KR" sz="1000" b="0" i="0">
              <a:solidFill>
                <a:srgbClr val="000000"/>
              </a:solidFill>
              <a:effectLst/>
              <a:highlight>
                <a:srgbClr val="f8f8f8"/>
              </a:highlight>
              <a:latin typeface="Times New Roman"/>
              <a:ea typeface="맑은 고딕"/>
            </a:endParaRPr>
          </a:p>
          <a:p>
            <a:pPr algn="l">
              <a:spcAft>
                <a:spcPts val="800"/>
              </a:spcAft>
              <a:defRPr/>
            </a:pPr>
            <a:endParaRPr lang="en-US" altLang="ko-KR" sz="1000" b="0" i="0">
              <a:solidFill>
                <a:srgbClr val="000000"/>
              </a:solidFill>
              <a:effectLst/>
              <a:highlight>
                <a:srgbClr val="f8f8f8"/>
              </a:highlight>
              <a:latin typeface="Times New Roman"/>
              <a:ea typeface="맑은 고딕"/>
            </a:endParaRPr>
          </a:p>
          <a:p>
            <a:pPr algn="l">
              <a:spcAft>
                <a:spcPts val="800"/>
              </a:spcAft>
              <a:defRPr/>
            </a:pPr>
            <a:r>
              <a:rPr lang="en-US" altLang="ko-KR" sz="1000" b="0" i="0">
                <a:solidFill>
                  <a:srgbClr val="000000"/>
                </a:solidFill>
                <a:effectLst/>
                <a:highlight>
                  <a:srgbClr val="f8f8f8"/>
                </a:highlight>
                <a:latin typeface="Times New Roman"/>
                <a:ea typeface="맑은 고딕"/>
              </a:rPr>
              <a:t>**</a:t>
            </a:r>
            <a:r>
              <a:rPr lang="ko-KR" altLang="en-US" sz="1000" b="0" i="0">
                <a:solidFill>
                  <a:srgbClr val="000000"/>
                </a:solidFill>
                <a:effectLst/>
                <a:highlight>
                  <a:srgbClr val="f8f8f8"/>
                </a:highlight>
                <a:latin typeface="Times New Roman"/>
                <a:ea typeface="맑은 고딕"/>
              </a:rPr>
              <a:t>참고</a:t>
            </a:r>
            <a:r>
              <a:rPr lang="en-US" altLang="ko-KR" sz="1000" b="0" i="0">
                <a:solidFill>
                  <a:srgbClr val="000000"/>
                </a:solidFill>
                <a:effectLst/>
                <a:highlight>
                  <a:srgbClr val="f8f8f8"/>
                </a:highlight>
                <a:latin typeface="Times New Roman"/>
                <a:ea typeface="맑은 고딕"/>
              </a:rPr>
              <a:t>**</a:t>
            </a:r>
            <a:endParaRPr lang="en-US" altLang="ko-KR" sz="1000" b="0" i="0">
              <a:solidFill>
                <a:srgbClr val="000000"/>
              </a:solidFill>
              <a:effectLst/>
              <a:highlight>
                <a:srgbClr val="f8f8f8"/>
              </a:highlight>
              <a:latin typeface="Times New Roman"/>
              <a:ea typeface="맑은 고딕"/>
            </a:endParaRPr>
          </a:p>
          <a:p>
            <a:pPr algn="l">
              <a:spcAft>
                <a:spcPts val="800"/>
              </a:spcAft>
              <a:defRPr/>
            </a:pPr>
            <a:r>
              <a:rPr lang="en-US" altLang="ko-KR" sz="1000" b="0" i="0">
                <a:solidFill>
                  <a:srgbClr val="000000"/>
                </a:solidFill>
                <a:effectLst/>
                <a:highlight>
                  <a:srgbClr val="f8f8f8"/>
                </a:highlight>
                <a:latin typeface="Times New Roman"/>
                <a:ea typeface="맑은 고딕"/>
              </a:rPr>
              <a:t>[Ammonia Reformers &amp; Fuel Cell Systems]</a:t>
            </a:r>
            <a:endParaRPr lang="en-US" altLang="ko-KR" sz="1000" b="0" i="0">
              <a:solidFill>
                <a:srgbClr val="000000"/>
              </a:solidFill>
              <a:effectLst/>
              <a:highlight>
                <a:srgbClr val="f8f8f8"/>
              </a:highlight>
              <a:latin typeface="Times New Roman"/>
              <a:ea typeface="맑은 고딕"/>
            </a:endParaRPr>
          </a:p>
          <a:p>
            <a:pPr algn="just">
              <a:spcAft>
                <a:spcPts val="800"/>
              </a:spcAft>
              <a:defRPr/>
            </a:pPr>
            <a:r>
              <a:rPr lang="en-US" altLang="ko-KR" sz="1000" b="0" i="0">
                <a:solidFill>
                  <a:srgbClr val="000000"/>
                </a:solidFill>
                <a:effectLst/>
                <a:highlight>
                  <a:srgbClr val="f8f8f8"/>
                </a:highlight>
                <a:latin typeface="Times New Roman"/>
                <a:ea typeface="맑은 고딕"/>
              </a:rPr>
              <a:t>KR has announced a Memorandum of Understanding (MoU) with Hanwha Ocean, Amogy, and Hanwha Aerospace. The MoU, signed at Posidonia 2024 in Athens, Greece, </a:t>
            </a:r>
            <a:r>
              <a:rPr lang="en-US" altLang="ko-KR" sz="1000" b="0" i="1" u="sng">
                <a:solidFill>
                  <a:srgbClr val="000000"/>
                </a:solidFill>
                <a:effectLst/>
                <a:highlight>
                  <a:srgbClr val="f8f8f8"/>
                </a:highlight>
                <a:latin typeface="Times New Roman"/>
                <a:ea typeface="맑은 고딕"/>
              </a:rPr>
              <a:t>focuses on the technical collaboration and certification for the application of ammonia reformers and ammonia fuel cell systems to ships. The ammonia reformers, used to produce gas with hydrogen as the main component and supply it to fuel cell stacks, are essential equipment for the adoption of fuel cell systems.</a:t>
            </a:r>
            <a:endParaRPr lang="en-US" altLang="ko-KR" sz="1000" b="0" i="1" u="sng">
              <a:solidFill>
                <a:srgbClr val="000000"/>
              </a:solidFill>
              <a:effectLst/>
              <a:highlight>
                <a:srgbClr val="f8f8f8"/>
              </a:highlight>
              <a:latin typeface="Times New Roman"/>
              <a:ea typeface="맑은 고딕"/>
            </a:endParaRPr>
          </a:p>
          <a:p>
            <a:pPr algn="just">
              <a:spcAft>
                <a:spcPts val="800"/>
              </a:spcAft>
              <a:defRPr/>
            </a:pPr>
            <a:r>
              <a:rPr lang="en-US" altLang="ko-KR" sz="1000" b="0" i="0">
                <a:solidFill>
                  <a:srgbClr val="000000"/>
                </a:solidFill>
                <a:effectLst/>
                <a:highlight>
                  <a:srgbClr val="f8f8f8"/>
                </a:highlight>
                <a:latin typeface="Times New Roman"/>
                <a:ea typeface="맑은 고딕"/>
              </a:rPr>
              <a:t>Amid the increasing global decarbonization regulations, ammonia is emerging as a highly efficient alternative fuel. This agreement aims to apply reformers and fuel cell systems to ships, enhancing energy efficiency and reducing carbon emissions, thereby lessening the environmental burden.</a:t>
            </a:r>
            <a:endParaRPr lang="en-US" altLang="ko-KR" sz="1000" b="0" i="0">
              <a:solidFill>
                <a:srgbClr val="000000"/>
              </a:solidFill>
              <a:effectLst/>
              <a:highlight>
                <a:srgbClr val="f8f8f8"/>
              </a:highlight>
              <a:latin typeface="Times New Roman"/>
              <a:ea typeface="맑은 고딕"/>
            </a:endParaRPr>
          </a:p>
          <a:p>
            <a:pPr algn="just">
              <a:spcAft>
                <a:spcPts val="800"/>
              </a:spcAft>
              <a:defRPr/>
            </a:pPr>
            <a:r>
              <a:rPr lang="en-US" altLang="ko-KR" sz="1000" b="0" i="0">
                <a:solidFill>
                  <a:srgbClr val="000000"/>
                </a:solidFill>
                <a:effectLst/>
                <a:highlight>
                  <a:srgbClr val="f8f8f8"/>
                </a:highlight>
                <a:latin typeface="Times New Roman"/>
                <a:ea typeface="맑은 고딕"/>
              </a:rPr>
              <a:t>The MoU encompasses collaboration across various technological areas related to the application of reformers and fuel cell systems in ships. </a:t>
            </a:r>
            <a:r>
              <a:rPr lang="en-US" altLang="ko-KR" sz="1000" b="0" i="1" u="sng">
                <a:solidFill>
                  <a:srgbClr val="000000"/>
                </a:solidFill>
                <a:effectLst/>
                <a:highlight>
                  <a:srgbClr val="f8f8f8"/>
                </a:highlight>
                <a:latin typeface="Times New Roman"/>
                <a:ea typeface="맑은 고딕"/>
              </a:rPr>
              <a:t>This includes design, development, testing, and certification of ammonia reformers and fuel cell systems. Ultimately, the safety and suitability of these systems will be verified based on KR’s rules, international conventions and standards, with KR planning to issue a New Technical Qualification(NTQ) certificate.</a:t>
            </a:r>
            <a:endParaRPr lang="en-US" altLang="ko-KR" sz="1000" b="0" i="1" u="sng">
              <a:solidFill>
                <a:srgbClr val="000000"/>
              </a:solidFill>
              <a:effectLst/>
              <a:highlight>
                <a:srgbClr val="f8f8f8"/>
              </a:highlight>
              <a:latin typeface="Times New Roman"/>
              <a:ea typeface="맑은 고딕"/>
            </a:endParaRPr>
          </a:p>
          <a:p>
            <a:pPr algn="l">
              <a:spcAft>
                <a:spcPts val="800"/>
              </a:spcAft>
              <a:defRPr/>
            </a:pPr>
            <a:endParaRPr lang="en-US" altLang="ko-KR" sz="1000" b="0" i="0">
              <a:solidFill>
                <a:srgbClr val="000000"/>
              </a:solidFill>
              <a:effectLst/>
              <a:highlight>
                <a:srgbClr val="f8f8f8"/>
              </a:highlight>
              <a:latin typeface="Times New Roman"/>
              <a:ea typeface="맑은 고딕"/>
            </a:endParaRPr>
          </a:p>
          <a:p>
            <a:pPr algn="l">
              <a:spcAft>
                <a:spcPts val="800"/>
              </a:spcAft>
              <a:defRPr/>
            </a:pPr>
            <a:r>
              <a:rPr lang="en-US" altLang="ko-KR" sz="1000" b="0" i="0">
                <a:solidFill>
                  <a:srgbClr val="000000"/>
                </a:solidFill>
                <a:effectLst/>
                <a:highlight>
                  <a:srgbClr val="f8f8f8"/>
                </a:highlight>
                <a:latin typeface="Times New Roman"/>
                <a:ea typeface="맑은 고딕"/>
              </a:rPr>
              <a:t>[K-Ammonia Storage &amp; Powered PCTC]</a:t>
            </a:r>
            <a:endParaRPr lang="en-US" altLang="ko-KR" sz="1000" b="0" i="0">
              <a:solidFill>
                <a:srgbClr val="000000"/>
              </a:solidFill>
              <a:effectLst/>
              <a:highlight>
                <a:srgbClr val="f8f8f8"/>
              </a:highlight>
              <a:latin typeface="Times New Roman"/>
              <a:ea typeface="맑은 고딕"/>
            </a:endParaRPr>
          </a:p>
          <a:p>
            <a:pPr algn="l">
              <a:spcAft>
                <a:spcPts val="800"/>
              </a:spcAft>
              <a:defRPr/>
            </a:pPr>
            <a:r>
              <a:rPr lang="en-US" altLang="ko-KR" sz="1000" b="0" i="0">
                <a:solidFill>
                  <a:srgbClr val="000000"/>
                </a:solidFill>
                <a:effectLst/>
                <a:highlight>
                  <a:srgbClr val="f8f8f8"/>
                </a:highlight>
                <a:latin typeface="Times New Roman"/>
                <a:ea typeface="맑은 고딕"/>
              </a:rPr>
              <a:t>KR has awarded an Approval in Principle (AiP)for the Next Generation K-Ammonia Storage &amp; Powered PCTC, developed by HD Hyundai Heavy Industries (HD HHI) with the participation of Hyundai Glovis and G-Marine Service, at Posidonia 2024.</a:t>
            </a:r>
            <a:endParaRPr lang="en-US" altLang="ko-KR" sz="1000" b="0" i="0">
              <a:solidFill>
                <a:srgbClr val="000000"/>
              </a:solidFill>
              <a:effectLst/>
              <a:highlight>
                <a:srgbClr val="f8f8f8"/>
              </a:highlight>
              <a:latin typeface="Times New Roman"/>
              <a:ea typeface="맑은 고딕"/>
            </a:endParaRPr>
          </a:p>
          <a:p>
            <a:pPr algn="l">
              <a:spcAft>
                <a:spcPts val="800"/>
              </a:spcAft>
              <a:defRPr/>
            </a:pPr>
            <a:r>
              <a:rPr lang="en-US" altLang="ko-KR" sz="1000" b="0" i="0">
                <a:solidFill>
                  <a:srgbClr val="000000"/>
                </a:solidFill>
                <a:effectLst/>
                <a:highlight>
                  <a:srgbClr val="f8f8f8"/>
                </a:highlight>
                <a:latin typeface="Times New Roman"/>
                <a:ea typeface="맑은 고딕"/>
              </a:rPr>
              <a:t>Currently, to address the increasingly stringent global greenhouse gas regulations, the development of alternative fuel technologies is actively underway, and ammonia fuel technology is one of the most highly regarded in the market. However, ammonia is more toxic and corrosive compared to other alternative fuels, requiring additional safety verifications considering the fuel propulsion system design and ship operation characteristics.</a:t>
            </a:r>
            <a:endParaRPr lang="en-US" altLang="ko-KR" sz="1000" b="0" i="0">
              <a:solidFill>
                <a:srgbClr val="000000"/>
              </a:solidFill>
              <a:effectLst/>
              <a:highlight>
                <a:srgbClr val="f8f8f8"/>
              </a:highlight>
              <a:latin typeface="Times New Roman"/>
              <a:ea typeface="맑은 고딕"/>
            </a:endParaRPr>
          </a:p>
          <a:p>
            <a:pPr algn="l">
              <a:spcAft>
                <a:spcPts val="800"/>
              </a:spcAft>
              <a:defRPr/>
            </a:pPr>
            <a:r>
              <a:rPr lang="en-US" altLang="ko-KR" sz="1000" b="0" i="1" u="sng">
                <a:solidFill>
                  <a:srgbClr val="000000"/>
                </a:solidFill>
                <a:effectLst/>
                <a:highlight>
                  <a:srgbClr val="f8f8f8"/>
                </a:highlight>
                <a:latin typeface="Times New Roman"/>
                <a:ea typeface="맑은 고딕"/>
              </a:rPr>
              <a:t>The ship that received the AiP was designed by HD HHI, taking into account the characteristics of ammonia. It includes an ammonia fuel containment system, specifically designed to handle the toxicity and corrosiveness of the ammonia fuel.KR verified the technical suitability of this system based on classification rules and domestic and international regulations.</a:t>
            </a:r>
            <a:r>
              <a:rPr lang="en-US" altLang="ko-KR" sz="1000" b="0" i="0">
                <a:solidFill>
                  <a:srgbClr val="000000"/>
                </a:solidFill>
                <a:effectLst/>
                <a:highlight>
                  <a:srgbClr val="f8f8f8"/>
                </a:highlight>
                <a:latin typeface="Times New Roman"/>
                <a:ea typeface="맑은 고딕"/>
              </a:rPr>
              <a:t> Hyundai Glovis and G-Marine Service jointly participated in the risk assessment process, enhancing the technical completeness.</a:t>
            </a:r>
            <a:endParaRPr lang="en-US" altLang="ko-KR" sz="1000" b="0" i="0">
              <a:solidFill>
                <a:srgbClr val="000000"/>
              </a:solidFill>
              <a:effectLst/>
              <a:highlight>
                <a:srgbClr val="f8f8f8"/>
              </a:highlight>
              <a:latin typeface="Times New Roman"/>
              <a:ea typeface="맑은 고딕"/>
            </a:endParaRPr>
          </a:p>
          <a:p>
            <a:pPr lvl="0">
              <a:defRPr/>
            </a:pPr>
            <a:endParaRPr lang="en-US" altLang="ko-KR" sz="1000"/>
          </a:p>
          <a:p>
            <a:pPr algn="l">
              <a:defRPr/>
            </a:pPr>
            <a:r>
              <a:rPr lang="en-US" altLang="ko-KR" sz="800" b="0" i="0">
                <a:solidFill>
                  <a:srgbClr val="000000"/>
                </a:solidFill>
                <a:effectLst/>
                <a:highlight>
                  <a:srgbClr val="f8f8f8"/>
                </a:highlight>
                <a:latin typeface="Times New Roman"/>
                <a:ea typeface="맑은 고딕"/>
              </a:rPr>
              <a:t>[AIP for LNG dual-fueled VLGC]</a:t>
            </a:r>
            <a:endParaRPr lang="en-US" altLang="ko-KR" sz="800" b="0" i="0">
              <a:solidFill>
                <a:srgbClr val="000000"/>
              </a:solidFill>
              <a:effectLst/>
              <a:highlight>
                <a:srgbClr val="f8f8f8"/>
              </a:highlight>
              <a:latin typeface="Times New Roman"/>
              <a:ea typeface="맑은 고딕"/>
            </a:endParaRPr>
          </a:p>
          <a:p>
            <a:pPr algn="l">
              <a:defRPr/>
            </a:pPr>
            <a:r>
              <a:rPr lang="en-US" altLang="ko-KR" sz="800" b="0" i="0">
                <a:solidFill>
                  <a:srgbClr val="000000"/>
                </a:solidFill>
                <a:effectLst/>
                <a:highlight>
                  <a:srgbClr val="f8f8f8"/>
                </a:highlight>
                <a:latin typeface="Times New Roman"/>
              </a:rPr>
              <a:t>KR (Korean Register) has awarded an Approval in Principle (AIP) for an LNG dual-fuel VLGC (Very Large Gas </a:t>
            </a:r>
            <a:endParaRPr lang="en-US" altLang="ko-KR" sz="800" b="0" i="0">
              <a:solidFill>
                <a:srgbClr val="000000"/>
              </a:solidFill>
              <a:effectLst/>
              <a:highlight>
                <a:srgbClr val="f8f8f8"/>
              </a:highlight>
              <a:latin typeface="Times New Roman"/>
            </a:endParaRPr>
          </a:p>
          <a:p>
            <a:pPr algn="l">
              <a:defRPr/>
            </a:pPr>
            <a:r>
              <a:rPr lang="en-US" altLang="ko-KR" sz="800" b="0" i="0">
                <a:solidFill>
                  <a:srgbClr val="000000"/>
                </a:solidFill>
                <a:effectLst/>
                <a:highlight>
                  <a:srgbClr val="f8f8f8"/>
                </a:highlight>
                <a:latin typeface="Times New Roman"/>
              </a:rPr>
              <a:t>Carrier) jointly developed by KR and HD Hyundai Heavy Industries (HD HHI) at Gastech 2023 in Singapore on 7</a:t>
            </a:r>
            <a:endParaRPr lang="en-US" altLang="ko-KR" sz="800" b="0" i="0">
              <a:solidFill>
                <a:srgbClr val="000000"/>
              </a:solidFill>
              <a:effectLst/>
              <a:highlight>
                <a:srgbClr val="f8f8f8"/>
              </a:highlight>
              <a:latin typeface="Times New Roman"/>
            </a:endParaRPr>
          </a:p>
          <a:p>
            <a:pPr algn="l">
              <a:defRPr/>
            </a:pPr>
            <a:r>
              <a:rPr lang="en-US" altLang="ko-KR" sz="800" b="0" i="0">
                <a:solidFill>
                  <a:srgbClr val="000000"/>
                </a:solidFill>
                <a:effectLst/>
                <a:highlight>
                  <a:srgbClr val="f8f8f8"/>
                </a:highlight>
                <a:latin typeface="Times New Roman"/>
              </a:rPr>
              <a:t>September.</a:t>
            </a:r>
            <a:endParaRPr lang="en-US" altLang="ko-KR" sz="800" b="0" i="0">
              <a:solidFill>
                <a:srgbClr val="000000"/>
              </a:solidFill>
              <a:effectLst/>
              <a:highlight>
                <a:srgbClr val="f8f8f8"/>
              </a:highlight>
              <a:latin typeface="Times New Roman"/>
            </a:endParaRPr>
          </a:p>
          <a:p>
            <a:pPr algn="l">
              <a:defRPr/>
            </a:pPr>
            <a:br>
              <a:rPr lang="en-US" altLang="ko-KR" sz="800" b="0" i="0">
                <a:solidFill>
                  <a:srgbClr val="000000"/>
                </a:solidFill>
                <a:effectLst/>
                <a:highlight>
                  <a:srgbClr val="f8f8f8"/>
                </a:highlight>
                <a:latin typeface="Verdana"/>
              </a:rPr>
            </a:br>
            <a:r>
              <a:rPr lang="en-US" altLang="ko-KR" sz="800" b="0" i="0">
                <a:solidFill>
                  <a:srgbClr val="000000"/>
                </a:solidFill>
                <a:effectLst/>
                <a:highlight>
                  <a:srgbClr val="f8f8f8"/>
                </a:highlight>
                <a:latin typeface="Times New Roman"/>
              </a:rPr>
              <a:t>Currently, the global maritime industry is grappling with the development of various countermeasures to meet </a:t>
            </a:r>
            <a:endParaRPr lang="en-US" altLang="ko-KR" sz="800" b="0" i="0">
              <a:solidFill>
                <a:srgbClr val="000000"/>
              </a:solidFill>
              <a:effectLst/>
              <a:highlight>
                <a:srgbClr val="f8f8f8"/>
              </a:highlight>
              <a:latin typeface="Times New Roman"/>
            </a:endParaRPr>
          </a:p>
          <a:p>
            <a:pPr algn="l">
              <a:defRPr/>
            </a:pPr>
            <a:r>
              <a:rPr lang="en-US" altLang="ko-KR" sz="800" b="0" i="0">
                <a:solidFill>
                  <a:srgbClr val="000000"/>
                </a:solidFill>
                <a:effectLst/>
                <a:highlight>
                  <a:srgbClr val="f8f8f8"/>
                </a:highlight>
                <a:latin typeface="Times New Roman"/>
              </a:rPr>
              <a:t>strengthening greenhouse gas regulations, and market interest in ecofriendly fueled ships such as LNG is particularly high.</a:t>
            </a:r>
            <a:br>
              <a:rPr lang="en-US" altLang="ko-KR" sz="800" b="0" i="0">
                <a:solidFill>
                  <a:srgbClr val="000000"/>
                </a:solidFill>
                <a:effectLst/>
                <a:highlight>
                  <a:srgbClr val="f8f8f8"/>
                </a:highlight>
                <a:latin typeface="Verdana"/>
              </a:rPr>
            </a:br>
            <a:br>
              <a:rPr lang="en-US" altLang="ko-KR" sz="800" b="0" i="0">
                <a:solidFill>
                  <a:srgbClr val="000000"/>
                </a:solidFill>
                <a:effectLst/>
                <a:highlight>
                  <a:srgbClr val="f8f8f8"/>
                </a:highlight>
                <a:latin typeface="Verdana"/>
              </a:rPr>
            </a:br>
            <a:r>
              <a:rPr lang="en-US" altLang="ko-KR" sz="800" b="0" i="0">
                <a:solidFill>
                  <a:srgbClr val="000000"/>
                </a:solidFill>
                <a:effectLst/>
                <a:highlight>
                  <a:srgbClr val="f8f8f8"/>
                </a:highlight>
                <a:latin typeface="Times New Roman"/>
              </a:rPr>
              <a:t>The newly approved LNG dual-fuel VLGC, which has been developed in response to the recent circumstances, utilizes</a:t>
            </a:r>
            <a:endParaRPr lang="en-US" altLang="ko-KR" sz="800" b="0" i="0">
              <a:solidFill>
                <a:srgbClr val="000000"/>
              </a:solidFill>
              <a:effectLst/>
              <a:highlight>
                <a:srgbClr val="f8f8f8"/>
              </a:highlight>
              <a:latin typeface="Times New Roman"/>
            </a:endParaRPr>
          </a:p>
          <a:p>
            <a:pPr algn="l">
              <a:defRPr/>
            </a:pPr>
            <a:r>
              <a:rPr lang="en-US" altLang="ko-KR" sz="800" b="0" i="0">
                <a:solidFill>
                  <a:srgbClr val="000000"/>
                </a:solidFill>
                <a:effectLst/>
                <a:highlight>
                  <a:srgbClr val="f8f8f8"/>
                </a:highlight>
                <a:latin typeface="Times New Roman"/>
              </a:rPr>
              <a:t>both marine gas oil (MGO) and LNG as fuel and incorporates two LNG fuel tanks positioned on both sides of the open deck.</a:t>
            </a:r>
            <a:endParaRPr lang="en-US" altLang="ko-KR" sz="800" b="0" i="0">
              <a:solidFill>
                <a:srgbClr val="000000"/>
              </a:solidFill>
              <a:effectLst/>
              <a:highlight>
                <a:srgbClr val="f8f8f8"/>
              </a:highlight>
              <a:latin typeface="Times New Roman"/>
            </a:endParaRPr>
          </a:p>
          <a:p>
            <a:pPr algn="l">
              <a:defRPr/>
            </a:pPr>
            <a:br>
              <a:rPr lang="en-US" altLang="ko-KR" sz="800" b="0" i="0">
                <a:solidFill>
                  <a:srgbClr val="000000"/>
                </a:solidFill>
                <a:effectLst/>
                <a:highlight>
                  <a:srgbClr val="f8f8f8"/>
                </a:highlight>
                <a:latin typeface="Verdana"/>
              </a:rPr>
            </a:br>
            <a:r>
              <a:rPr lang="en-US" altLang="ko-KR" sz="800" b="0" i="1" u="sng">
                <a:solidFill>
                  <a:srgbClr val="000000"/>
                </a:solidFill>
                <a:effectLst/>
                <a:highlight>
                  <a:srgbClr val="f8f8f8"/>
                </a:highlight>
                <a:latin typeface="Times New Roman"/>
              </a:rPr>
              <a:t>HD HHI executed the ship’s basic design, established the layout of fuel supply pipes and the gas detection system, and designed the LNG fuel tank using their technical expertise. KR verified the safety, suitability and the regulatory </a:t>
            </a:r>
            <a:endParaRPr lang="en-US" altLang="ko-KR" sz="800" b="0" i="1" u="sng">
              <a:solidFill>
                <a:srgbClr val="000000"/>
              </a:solidFill>
              <a:effectLst/>
              <a:highlight>
                <a:srgbClr val="f8f8f8"/>
              </a:highlight>
              <a:latin typeface="Times New Roman"/>
            </a:endParaRPr>
          </a:p>
          <a:p>
            <a:pPr algn="l">
              <a:defRPr/>
            </a:pPr>
            <a:r>
              <a:rPr lang="en-US" altLang="ko-KR" sz="800" b="0" i="1" u="sng">
                <a:solidFill>
                  <a:srgbClr val="000000"/>
                </a:solidFill>
                <a:effectLst/>
                <a:highlight>
                  <a:srgbClr val="f8f8f8"/>
                </a:highlight>
                <a:latin typeface="Times New Roman"/>
              </a:rPr>
              <a:t>compliance of the design by reviewing national and international regulations, leading to the issuance of the AIP for the LNG dual-fuel VLGC.</a:t>
            </a:r>
            <a:endParaRPr lang="en-US" altLang="ko-KR" sz="800" b="0" i="1" u="sng">
              <a:solidFill>
                <a:srgbClr val="000000"/>
              </a:solidFill>
              <a:effectLst/>
              <a:highlight>
                <a:srgbClr val="f8f8f8"/>
              </a:highlight>
              <a:latin typeface="Times New Roman"/>
            </a:endParaRPr>
          </a:p>
          <a:p>
            <a:pPr algn="l">
              <a:defRPr/>
            </a:pPr>
            <a:endParaRPr lang="en-US" altLang="ko-KR" sz="800" b="0" i="0">
              <a:solidFill>
                <a:srgbClr val="000000"/>
              </a:solidFill>
              <a:effectLst/>
              <a:highlight>
                <a:srgbClr val="f8f8f8"/>
              </a:highlight>
              <a:latin typeface="Times New Roman"/>
              <a:ea typeface="맑은 고딕"/>
            </a:endParaRPr>
          </a:p>
          <a:p>
            <a:pPr algn="l">
              <a:defRPr/>
            </a:pPr>
            <a:r>
              <a:rPr lang="en-US" altLang="ko-KR" sz="800" b="0" i="0">
                <a:solidFill>
                  <a:srgbClr val="000000"/>
                </a:solidFill>
                <a:effectLst/>
                <a:highlight>
                  <a:srgbClr val="f8f8f8"/>
                </a:highlight>
                <a:latin typeface="Times New Roman"/>
                <a:ea typeface="맑은 고딕"/>
              </a:rPr>
              <a:t>[AIP for 150K CBM ULAC]</a:t>
            </a:r>
            <a:endParaRPr lang="en-US" altLang="ko-KR" sz="800" b="0" i="0">
              <a:solidFill>
                <a:srgbClr val="000000"/>
              </a:solidFill>
              <a:effectLst/>
              <a:highlight>
                <a:srgbClr val="f8f8f8"/>
              </a:highlight>
              <a:latin typeface="Times New Roman"/>
              <a:ea typeface="맑은 고딕"/>
            </a:endParaRPr>
          </a:p>
          <a:p>
            <a:pPr algn="l">
              <a:defRPr/>
            </a:pPr>
            <a:r>
              <a:rPr lang="en-US" altLang="ko-KR" sz="800" b="0" i="0">
                <a:solidFill>
                  <a:srgbClr val="000000"/>
                </a:solidFill>
                <a:effectLst/>
                <a:highlight>
                  <a:srgbClr val="f8f8f8"/>
                </a:highlight>
                <a:latin typeface="Times New Roman"/>
                <a:ea typeface="맑은 고딕"/>
              </a:rPr>
              <a:t>KR announced that it has granted an Approval in Principle (AiP) for the 150K ultra-large ammonia carrier developed by </a:t>
            </a:r>
            <a:endParaRPr lang="en-US" altLang="ko-KR" sz="800" b="0" i="0">
              <a:solidFill>
                <a:srgbClr val="000000"/>
              </a:solidFill>
              <a:effectLst/>
              <a:highlight>
                <a:srgbClr val="f8f8f8"/>
              </a:highlight>
              <a:latin typeface="Times New Roman"/>
              <a:ea typeface="맑은 고딕"/>
            </a:endParaRPr>
          </a:p>
          <a:p>
            <a:pPr algn="l">
              <a:defRPr/>
            </a:pPr>
            <a:r>
              <a:rPr lang="en-US" altLang="ko-KR" sz="800" b="0" i="0">
                <a:solidFill>
                  <a:srgbClr val="000000"/>
                </a:solidFill>
                <a:effectLst/>
                <a:highlight>
                  <a:srgbClr val="f8f8f8"/>
                </a:highlight>
                <a:latin typeface="Times New Roman"/>
                <a:ea typeface="맑은 고딕"/>
              </a:rPr>
              <a:t>Samsung Heavy Industries (SHI) and signed a Memorandum of Understanding  (MoU) with them for the development of 9,300 TEU ammonia-fueled container ships on June 5th at Posidonia 2024.</a:t>
            </a:r>
            <a:endParaRPr lang="en-US" altLang="ko-KR" sz="800" b="0" i="0">
              <a:solidFill>
                <a:srgbClr val="000000"/>
              </a:solidFill>
              <a:effectLst/>
              <a:highlight>
                <a:srgbClr val="f8f8f8"/>
              </a:highlight>
              <a:latin typeface="Times New Roman"/>
              <a:ea typeface="맑은 고딕"/>
            </a:endParaRPr>
          </a:p>
          <a:p>
            <a:pPr algn="l">
              <a:defRPr/>
            </a:pPr>
            <a:br>
              <a:rPr lang="en-US" altLang="ko-KR" sz="800" b="0" i="0">
                <a:solidFill>
                  <a:srgbClr val="000000"/>
                </a:solidFill>
                <a:effectLst/>
                <a:highlight>
                  <a:srgbClr val="f8f8f8"/>
                </a:highlight>
                <a:latin typeface="맑은 고딕"/>
                <a:ea typeface="맑은 고딕"/>
              </a:rPr>
            </a:br>
            <a:r>
              <a:rPr lang="en-US" altLang="ko-KR" sz="800" b="0" i="0">
                <a:solidFill>
                  <a:srgbClr val="000000"/>
                </a:solidFill>
                <a:effectLst/>
                <a:highlight>
                  <a:srgbClr val="f8f8f8"/>
                </a:highlight>
                <a:latin typeface="Times New Roman"/>
                <a:ea typeface="맑은 고딕"/>
              </a:rPr>
              <a:t>The 150K ultra-large ammonia carrier was developed as part of a joint development project between KR and SHI. It is designed </a:t>
            </a:r>
            <a:endParaRPr lang="en-US" altLang="ko-KR" sz="800" b="0" i="0">
              <a:solidFill>
                <a:srgbClr val="000000"/>
              </a:solidFill>
              <a:effectLst/>
              <a:highlight>
                <a:srgbClr val="f8f8f8"/>
              </a:highlight>
              <a:latin typeface="Times New Roman"/>
              <a:ea typeface="맑은 고딕"/>
            </a:endParaRPr>
          </a:p>
          <a:p>
            <a:pPr algn="l">
              <a:defRPr/>
            </a:pPr>
            <a:r>
              <a:rPr lang="en-US" altLang="ko-KR" sz="800" b="0" i="0">
                <a:solidFill>
                  <a:srgbClr val="000000"/>
                </a:solidFill>
                <a:effectLst/>
                <a:highlight>
                  <a:srgbClr val="f8f8f8"/>
                </a:highlight>
                <a:latin typeface="Times New Roman"/>
                <a:ea typeface="맑은 고딕"/>
              </a:rPr>
              <a:t>to transport large quantities of ammonia while using ammonia as a propulsion fuel, ensuring zero carbon emissions during operation.</a:t>
            </a:r>
            <a:endParaRPr lang="en-US" altLang="ko-KR" sz="800" b="0" i="0">
              <a:solidFill>
                <a:srgbClr val="000000"/>
              </a:solidFill>
              <a:effectLst/>
              <a:highlight>
                <a:srgbClr val="f8f8f8"/>
              </a:highlight>
              <a:latin typeface="Times New Roman"/>
              <a:ea typeface="맑은 고딕"/>
            </a:endParaRPr>
          </a:p>
          <a:p>
            <a:pPr algn="l">
              <a:defRPr/>
            </a:pPr>
            <a:br>
              <a:rPr lang="en-US" altLang="ko-KR" sz="800" b="0" i="0">
                <a:solidFill>
                  <a:srgbClr val="000000"/>
                </a:solidFill>
                <a:effectLst/>
                <a:highlight>
                  <a:srgbClr val="f8f8f8"/>
                </a:highlight>
                <a:latin typeface="맑은 고딕"/>
                <a:ea typeface="맑은 고딕"/>
              </a:rPr>
            </a:br>
            <a:r>
              <a:rPr lang="en-US" altLang="ko-KR" sz="800" b="0" i="1" u="sng">
                <a:solidFill>
                  <a:srgbClr val="000000"/>
                </a:solidFill>
                <a:effectLst/>
                <a:highlight>
                  <a:srgbClr val="f8f8f8"/>
                </a:highlight>
                <a:latin typeface="Times New Roman"/>
                <a:ea typeface="맑은 고딕"/>
              </a:rPr>
              <a:t>SHI performed the conceptual design of the fuel system, addressing the characteristics of ammonia, including fuel supply, ventilation, and gas monitoring systems, and ensured that the basic design of the large tanks met the regulatory requirements. </a:t>
            </a:r>
            <a:endParaRPr lang="en-US" altLang="ko-KR" sz="800" b="0" i="1" u="sng">
              <a:solidFill>
                <a:srgbClr val="000000"/>
              </a:solidFill>
              <a:effectLst/>
              <a:highlight>
                <a:srgbClr val="f8f8f8"/>
              </a:highlight>
              <a:latin typeface="Times New Roman"/>
              <a:ea typeface="맑은 고딕"/>
            </a:endParaRPr>
          </a:p>
          <a:p>
            <a:pPr algn="l">
              <a:defRPr/>
            </a:pPr>
            <a:r>
              <a:rPr lang="en-US" altLang="ko-KR" sz="800" b="0" i="1" u="sng">
                <a:solidFill>
                  <a:srgbClr val="000000"/>
                </a:solidFill>
                <a:effectLst/>
                <a:highlight>
                  <a:srgbClr val="f8f8f8"/>
                </a:highlight>
                <a:latin typeface="Times New Roman"/>
                <a:ea typeface="맑은 고딕"/>
              </a:rPr>
              <a:t>KR verified the safety of the ammonia fuel system, checked the suitability of the tank arrangement, and reviewed domestic and international regulations to confirm the design compliance of the ultra-large ammonia carrier.</a:t>
            </a:r>
            <a:br>
              <a:rPr lang="en-US" altLang="ko-KR" sz="800" b="0" i="0">
                <a:solidFill>
                  <a:srgbClr val="000000"/>
                </a:solidFill>
                <a:effectLst/>
                <a:highlight>
                  <a:srgbClr val="f8f8f8"/>
                </a:highlight>
                <a:latin typeface="맑은 고딕"/>
                <a:ea typeface="맑은 고딕"/>
              </a:rPr>
            </a:br>
            <a:br>
              <a:rPr lang="en-US" altLang="ko-KR" sz="800" b="0" i="0">
                <a:solidFill>
                  <a:srgbClr val="000000"/>
                </a:solidFill>
                <a:effectLst/>
                <a:highlight>
                  <a:srgbClr val="f8f8f8"/>
                </a:highlight>
                <a:latin typeface="맑은 고딕"/>
                <a:ea typeface="맑은 고딕"/>
              </a:rPr>
            </a:br>
            <a:r>
              <a:rPr lang="en-US" altLang="ko-KR" sz="800" b="0" i="0">
                <a:solidFill>
                  <a:srgbClr val="000000"/>
                </a:solidFill>
                <a:effectLst/>
                <a:highlight>
                  <a:srgbClr val="f8f8f8"/>
                </a:highlight>
                <a:latin typeface="Times New Roman"/>
                <a:ea typeface="맑은 고딕"/>
              </a:rPr>
              <a:t>Meanwhile, on the same day as the AiP award ceremony, a signing ceremony of an MoU for the development of 9,300 TEU ammonia-fueled container ships also took place.</a:t>
            </a:r>
            <a:endParaRPr lang="en-US" altLang="ko-KR" sz="800" b="0" i="0">
              <a:solidFill>
                <a:srgbClr val="000000"/>
              </a:solidFill>
              <a:effectLst/>
              <a:highlight>
                <a:srgbClr val="f8f8f8"/>
              </a:highlight>
              <a:latin typeface="Times New Roman"/>
              <a:ea typeface="맑은 고딕"/>
            </a:endParaRPr>
          </a:p>
          <a:p>
            <a:pPr algn="l">
              <a:defRPr/>
            </a:pPr>
            <a:br>
              <a:rPr lang="en-US" altLang="ko-KR" sz="800" b="0" i="0">
                <a:solidFill>
                  <a:srgbClr val="000000"/>
                </a:solidFill>
                <a:effectLst/>
                <a:highlight>
                  <a:srgbClr val="f8f8f8"/>
                </a:highlight>
                <a:latin typeface="Nanum Gothic"/>
              </a:rPr>
            </a:br>
            <a:r>
              <a:rPr lang="en-US" altLang="ko-KR" sz="800" b="0" i="0">
                <a:solidFill>
                  <a:srgbClr val="000000"/>
                </a:solidFill>
                <a:effectLst/>
                <a:highlight>
                  <a:srgbClr val="f8f8f8"/>
                </a:highlight>
                <a:latin typeface="Times New Roman"/>
              </a:rPr>
              <a:t>SHI will design the main system layout for applying ammonia fuel to neo-panamax 9,300 TEU container ships, and KR will </a:t>
            </a:r>
            <a:endParaRPr lang="en-US" altLang="ko-KR" sz="800" b="0" i="0">
              <a:solidFill>
                <a:srgbClr val="000000"/>
              </a:solidFill>
              <a:effectLst/>
              <a:highlight>
                <a:srgbClr val="f8f8f8"/>
              </a:highlight>
              <a:latin typeface="Times New Roman"/>
            </a:endParaRPr>
          </a:p>
          <a:p>
            <a:pPr algn="l">
              <a:defRPr/>
            </a:pPr>
            <a:r>
              <a:rPr lang="en-US" altLang="ko-KR" sz="800" b="0" i="0">
                <a:solidFill>
                  <a:srgbClr val="000000"/>
                </a:solidFill>
                <a:effectLst/>
                <a:highlight>
                  <a:srgbClr val="f8f8f8"/>
                </a:highlight>
                <a:latin typeface="Times New Roman"/>
              </a:rPr>
              <a:t>verify the design compliance through the review of classification rules as well as domestic and international regulations, ultimately granting an AiP.</a:t>
            </a:r>
            <a:endParaRPr lang="en-US" altLang="ko-KR" sz="800" b="0" i="0">
              <a:solidFill>
                <a:srgbClr val="000000"/>
              </a:solidFill>
              <a:effectLst/>
              <a:highlight>
                <a:srgbClr val="f8f8f8"/>
              </a:highlight>
              <a:latin typeface="Verdana"/>
            </a:endParaRPr>
          </a:p>
        </p:txBody>
      </p:sp>
      <p:sp>
        <p:nvSpPr>
          <p:cNvPr id="9220" name="슬라이드 번호 개체 틀 3"/>
          <p:cNvSpPr>
            <a:spLocks noGrp="1"/>
          </p:cNvSpPr>
          <p:nvPr>
            <p:ph type="sldNum" sz="quarter" idx="5"/>
          </p:nvPr>
        </p:nvSpPr>
        <p:spPr>
          <a:noFill/>
        </p:spPr>
        <p:txBody>
          <a:bodyPr/>
          <a:lstStyle>
            <a:lvl1pPr latinLnBrk="1">
              <a:spcBef>
                <a:spcPct val="30000"/>
              </a:spcBef>
              <a:defRPr sz="1200">
                <a:solidFill>
                  <a:schemeClr val="tx1"/>
                </a:solidFill>
                <a:latin typeface="맑은 고딕"/>
                <a:ea typeface="맑은 고딕"/>
              </a:defRPr>
            </a:lvl1pPr>
            <a:lvl2pPr marL="770722" indent="-296431" latinLnBrk="1">
              <a:spcBef>
                <a:spcPct val="30000"/>
              </a:spcBef>
              <a:defRPr sz="1200">
                <a:solidFill>
                  <a:schemeClr val="tx1"/>
                </a:solidFill>
                <a:latin typeface="맑은 고딕"/>
                <a:ea typeface="맑은 고딕"/>
              </a:defRPr>
            </a:lvl2pPr>
            <a:lvl3pPr marL="1185726" indent="-237146" latinLnBrk="1">
              <a:spcBef>
                <a:spcPct val="30000"/>
              </a:spcBef>
              <a:defRPr sz="1200">
                <a:solidFill>
                  <a:schemeClr val="tx1"/>
                </a:solidFill>
                <a:latin typeface="맑은 고딕"/>
                <a:ea typeface="맑은 고딕"/>
              </a:defRPr>
            </a:lvl3pPr>
            <a:lvl4pPr marL="1660017" indent="-237146" latinLnBrk="1">
              <a:spcBef>
                <a:spcPct val="30000"/>
              </a:spcBef>
              <a:defRPr sz="1200">
                <a:solidFill>
                  <a:schemeClr val="tx1"/>
                </a:solidFill>
                <a:latin typeface="맑은 고딕"/>
                <a:ea typeface="맑은 고딕"/>
              </a:defRPr>
            </a:lvl4pPr>
            <a:lvl5pPr marL="2134307" indent="-237146" latinLnBrk="1">
              <a:spcBef>
                <a:spcPct val="30000"/>
              </a:spcBef>
              <a:defRPr sz="1200">
                <a:solidFill>
                  <a:schemeClr val="tx1"/>
                </a:solidFill>
                <a:latin typeface="맑은 고딕"/>
                <a:ea typeface="맑은 고딕"/>
              </a:defRPr>
            </a:lvl5pPr>
            <a:lvl6pPr marL="2608598" indent="-237146" eaLnBrk="0" fontAlgn="base" hangingPunct="0">
              <a:spcBef>
                <a:spcPct val="30000"/>
              </a:spcBef>
              <a:spcAft>
                <a:spcPct val="0"/>
              </a:spcAft>
              <a:defRPr sz="1200">
                <a:solidFill>
                  <a:schemeClr val="tx1"/>
                </a:solidFill>
                <a:latin typeface="맑은 고딕"/>
                <a:ea typeface="맑은 고딕"/>
              </a:defRPr>
            </a:lvl6pPr>
            <a:lvl7pPr marL="3082888" indent="-237146" eaLnBrk="0" fontAlgn="base" hangingPunct="0">
              <a:spcBef>
                <a:spcPct val="30000"/>
              </a:spcBef>
              <a:spcAft>
                <a:spcPct val="0"/>
              </a:spcAft>
              <a:defRPr sz="1200">
                <a:solidFill>
                  <a:schemeClr val="tx1"/>
                </a:solidFill>
                <a:latin typeface="맑은 고딕"/>
                <a:ea typeface="맑은 고딕"/>
              </a:defRPr>
            </a:lvl7pPr>
            <a:lvl8pPr marL="3557178" indent="-237146" eaLnBrk="0" fontAlgn="base" hangingPunct="0">
              <a:spcBef>
                <a:spcPct val="30000"/>
              </a:spcBef>
              <a:spcAft>
                <a:spcPct val="0"/>
              </a:spcAft>
              <a:defRPr sz="1200">
                <a:solidFill>
                  <a:schemeClr val="tx1"/>
                </a:solidFill>
                <a:latin typeface="맑은 고딕"/>
                <a:ea typeface="맑은 고딕"/>
              </a:defRPr>
            </a:lvl8pPr>
            <a:lvl9pPr marL="4031469" indent="-237146" eaLnBrk="0" fontAlgn="base" hangingPunct="0">
              <a:spcBef>
                <a:spcPct val="30000"/>
              </a:spcBef>
              <a:spcAft>
                <a:spcPct val="0"/>
              </a:spcAft>
              <a:defRPr sz="1200">
                <a:solidFill>
                  <a:schemeClr val="tx1"/>
                </a:solidFill>
                <a:latin typeface="맑은 고딕"/>
                <a:ea typeface="맑은 고딕"/>
              </a:defRPr>
            </a:lvl9pPr>
          </a:lstStyle>
          <a:p>
            <a:pPr>
              <a:spcBef>
                <a:spcPct val="0"/>
              </a:spcBef>
              <a:defRPr/>
            </a:pPr>
            <a:fld id="{B9F78ED7-BA8F-4EA5-AD7D-E9CD07C95A02}" type="slidenum">
              <a:rPr lang="en-US" altLang="en-US">
                <a:latin typeface="굴림"/>
                <a:ea typeface="굴림"/>
              </a:rPr>
              <a:pPr>
                <a:spcBef>
                  <a:spcPct val="0"/>
                </a:spcBef>
                <a:defRPr/>
              </a:pPr>
              <a:t>33</a:t>
            </a:fld>
            <a:endParaRPr lang="en-US" altLang="en-US">
              <a:latin typeface="굴림"/>
              <a:ea typeface="굴림"/>
            </a:endParaRPr>
          </a:p>
        </p:txBody>
      </p:sp>
    </p:spTree>
  </p:cSld>
  <p:clrMapOvr>
    <a:masterClrMapping/>
  </p:clrMapOvr>
</p:notes>
</file>

<file path=ppt/notesSlides/notesSlide34.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9218" name="슬라이드 이미지 개체 틀 1"/>
          <p:cNvSpPr>
            <a:spLocks noGrp="1" noRot="1" noChangeAspect="1" noTextEdit="1"/>
          </p:cNvSpPr>
          <p:nvPr>
            <p:ph type="sldImg" idx="0"/>
          </p:nvPr>
        </p:nvSpPr>
        <p:spPr>
          <a:xfrm>
            <a:off x="77788" y="739775"/>
            <a:ext cx="6580187" cy="3702050"/>
          </a:xfrm>
          <a:noFill/>
          <a:ln>
            <a:solidFill>
              <a:srgbClr val="000000"/>
            </a:solidFill>
            <a:miter/>
          </a:ln>
        </p:spPr>
      </p:sp>
      <p:sp>
        <p:nvSpPr>
          <p:cNvPr id="9219" name="슬라이드 노트 개체 틀 2"/>
          <p:cNvSpPr>
            <a:spLocks noGrp="1"/>
          </p:cNvSpPr>
          <p:nvPr>
            <p:ph type="body" idx="1"/>
          </p:nvPr>
        </p:nvSpPr>
        <p:spPr>
          <a:noFill/>
        </p:spPr>
        <p:txBody>
          <a:bodyPr wrap="square" anchor="t" anchorCtr="0">
            <a:prstTxWarp prst="textNoShape">
              <a:avLst/>
            </a:prstTxWarp>
            <a:normAutofit fontScale="92500" lnSpcReduction="20000"/>
          </a:bodyPr>
          <a:lstStyle/>
          <a:p>
            <a:pPr algn="just">
              <a:spcAft>
                <a:spcPts val="800"/>
              </a:spcAft>
              <a:defRPr/>
            </a:pPr>
            <a:r>
              <a:rPr lang="en-US" sz="1800" b="1" i="0">
                <a:solidFill>
                  <a:srgbClr val="3b3c41"/>
                </a:solidFill>
                <a:effectLst/>
                <a:latin typeface="Times New Roman"/>
                <a:ea typeface="맑은 고딕"/>
              </a:rPr>
              <a:t>OCCS</a:t>
            </a:r>
            <a:endParaRPr lang="en-US" sz="1800" b="1" i="0">
              <a:solidFill>
                <a:srgbClr val="3b3c41"/>
              </a:solidFill>
              <a:effectLst/>
              <a:latin typeface="Times New Roman"/>
              <a:ea typeface="맑은 고딕"/>
            </a:endParaRPr>
          </a:p>
          <a:p>
            <a:pPr algn="just">
              <a:spcAft>
                <a:spcPts val="800"/>
              </a:spcAft>
              <a:defRPr/>
            </a:pPr>
            <a:endParaRPr lang="en-US" sz="1800" b="0" i="0">
              <a:solidFill>
                <a:srgbClr val="3b3c41"/>
              </a:solidFill>
              <a:effectLst/>
              <a:latin typeface="Times New Roman"/>
              <a:ea typeface="맑은 고딕"/>
            </a:endParaRPr>
          </a:p>
          <a:p>
            <a:pPr algn="just">
              <a:spcAft>
                <a:spcPts val="800"/>
              </a:spcAft>
              <a:defRPr/>
            </a:pPr>
            <a:r>
              <a:rPr lang="en-US" sz="1800" b="0" i="0">
                <a:solidFill>
                  <a:srgbClr val="3b3c41"/>
                </a:solidFill>
                <a:effectLst/>
                <a:latin typeface="Times New Roman"/>
                <a:ea typeface="맑은 고딕"/>
              </a:rPr>
              <a:t>KR has announced the successful installation of an onboard carbon capture system (OCCS) with purely domestic technology, and it will soon undergo internal verification testing.</a:t>
            </a:r>
            <a:endParaRPr lang="en-US" sz="1800" b="0" i="0">
              <a:solidFill>
                <a:srgbClr val="3b3c41"/>
              </a:solidFill>
              <a:effectLst/>
              <a:latin typeface="Times New Roman"/>
              <a:ea typeface="맑은 고딕"/>
            </a:endParaRPr>
          </a:p>
          <a:p>
            <a:pPr algn="just">
              <a:spcAft>
                <a:spcPts val="800"/>
              </a:spcAft>
              <a:defRPr/>
            </a:pPr>
            <a:r>
              <a:rPr lang="en-US" sz="1800" b="0" i="0">
                <a:solidFill>
                  <a:srgbClr val="3b3c41"/>
                </a:solidFill>
                <a:effectLst/>
                <a:latin typeface="Times New Roman"/>
                <a:ea typeface="맑은 고딕"/>
              </a:rPr>
              <a:t>The project began in April 2023 as a collaborative effort with </a:t>
            </a:r>
            <a:r>
              <a:rPr lang="en-US" sz="1800" b="1" i="0">
                <a:solidFill>
                  <a:srgbClr val="3b3c41"/>
                </a:solidFill>
                <a:effectLst/>
                <a:latin typeface="Times New Roman"/>
                <a:ea typeface="맑은 고딕"/>
              </a:rPr>
              <a:t>HMM, Samsung Heavy Industries (SHI), and PANASIA</a:t>
            </a:r>
            <a:r>
              <a:rPr lang="en-US" sz="1800" b="0" i="0">
                <a:solidFill>
                  <a:srgbClr val="3b3c41"/>
                </a:solidFill>
                <a:effectLst/>
                <a:latin typeface="Times New Roman"/>
                <a:ea typeface="맑은 고딕"/>
              </a:rPr>
              <a:t>. As a result of this collaboration, the system was installed on the 2,200 teu container ship, HMM Mongla. KR conducted the risk assessment and application of relevant regulations in this OCCS project.</a:t>
            </a:r>
            <a:endParaRPr lang="en-US" sz="1800" b="0" i="0">
              <a:solidFill>
                <a:srgbClr val="3b3c41"/>
              </a:solidFill>
              <a:effectLst/>
              <a:latin typeface="Times New Roman"/>
              <a:ea typeface="맑은 고딕"/>
            </a:endParaRPr>
          </a:p>
          <a:p>
            <a:pPr>
              <a:spcBef>
                <a:spcPct val="50000"/>
              </a:spcBef>
              <a:defRPr/>
            </a:pPr>
            <a:endParaRPr lang="en-US" altLang="ko-KR" sz="1400" b="1">
              <a:ln w="9525">
                <a:solidFill>
                  <a:schemeClr val="accent1">
                    <a:alpha val="0"/>
                  </a:schemeClr>
                </a:solidFill>
              </a:ln>
              <a:solidFill>
                <a:schemeClr val="tx1">
                  <a:lumMod val="75000"/>
                  <a:lumOff val="25000"/>
                </a:schemeClr>
              </a:solidFill>
              <a:latin typeface="Calibri"/>
              <a:ea typeface="맑은 고딕"/>
              <a:cs typeface="Calibri"/>
            </a:endParaRPr>
          </a:p>
          <a:p>
            <a:pPr>
              <a:spcBef>
                <a:spcPct val="50000"/>
              </a:spcBef>
              <a:defRPr/>
            </a:pPr>
            <a:endParaRPr lang="en-US" altLang="ko-KR" sz="1400" b="1">
              <a:ln w="9525">
                <a:solidFill>
                  <a:schemeClr val="accent1">
                    <a:alpha val="0"/>
                  </a:schemeClr>
                </a:solidFill>
              </a:ln>
              <a:solidFill>
                <a:schemeClr val="tx1">
                  <a:lumMod val="75000"/>
                  <a:lumOff val="25000"/>
                </a:schemeClr>
              </a:solidFill>
              <a:latin typeface="Calibri"/>
              <a:ea typeface="맑은 고딕"/>
              <a:cs typeface="Calibri"/>
            </a:endParaRPr>
          </a:p>
          <a:p>
            <a:pPr>
              <a:spcBef>
                <a:spcPct val="50000"/>
              </a:spcBef>
              <a:defRPr/>
            </a:pPr>
            <a:r>
              <a:rPr lang="en-US" altLang="ko-KR" sz="1400" b="1">
                <a:ln w="9525">
                  <a:solidFill>
                    <a:schemeClr val="accent1">
                      <a:alpha val="0"/>
                    </a:schemeClr>
                  </a:solidFill>
                </a:ln>
                <a:solidFill>
                  <a:schemeClr val="tx1">
                    <a:lumMod val="75000"/>
                    <a:lumOff val="25000"/>
                  </a:schemeClr>
                </a:solidFill>
                <a:latin typeface="Calibri"/>
                <a:ea typeface="맑은 고딕"/>
                <a:cs typeface="Calibri"/>
              </a:rPr>
              <a:t>R&amp;D for MW-class Hydrogen Engine for Ship with HD Hyundai</a:t>
            </a:r>
            <a:endParaRPr lang="en-US" altLang="ko-KR" sz="1400" b="1">
              <a:ln w="9525">
                <a:solidFill>
                  <a:schemeClr val="accent1">
                    <a:alpha val="0"/>
                  </a:schemeClr>
                </a:solidFill>
              </a:ln>
              <a:solidFill>
                <a:schemeClr val="tx1">
                  <a:lumMod val="75000"/>
                  <a:lumOff val="25000"/>
                </a:schemeClr>
              </a:solidFill>
              <a:latin typeface="Calibri"/>
              <a:ea typeface="맑은 고딕"/>
              <a:cs typeface="Calibri"/>
            </a:endParaRPr>
          </a:p>
          <a:p>
            <a:pPr lvl="0">
              <a:defRPr/>
            </a:pPr>
            <a:endParaRPr lang="en-US" sz="1400"/>
          </a:p>
          <a:p>
            <a:pPr lvl="0">
              <a:defRPr/>
            </a:pPr>
            <a:r>
              <a:rPr lang="en-US" sz="1400"/>
              <a:t>The core technology of this joint development project, a large-capacity direct injection hydrogen injector, is a critical component for ship internal combustion engines. Currently, there are no commercialized cases, but HD Korea Shipbuilding &amp; Marine Engineering, which successfully developed Korea's first 1.5MW LNG-hydrogen dual-fuel engine, is expected to create synergy by collaborating with HD Hyundai Heavy Industries.</a:t>
            </a:r>
            <a:endParaRPr lang="en-US" sz="1400"/>
          </a:p>
          <a:p>
            <a:pPr lvl="0">
              <a:defRPr/>
            </a:pPr>
            <a:r>
              <a:rPr lang="en-US" sz="1400"/>
              <a:t>KR plans to participate in joint research on the development of hydrogen injection and supply devices for MW-class hydrogen internal combustion engines, as well as integrated land demonstrations linked to the HiMSEN engine*, alongside 16 institutions, including two companies from the HD Hyundai Group. As the leading research institution for one of the four detailed consortia in this project, KR.</a:t>
            </a:r>
            <a:endParaRPr lang="en-US" sz="1400"/>
          </a:p>
          <a:p>
            <a:pPr algn="l">
              <a:spcAft>
                <a:spcPts val="800"/>
              </a:spcAft>
              <a:defRPr/>
            </a:pPr>
            <a:endParaRPr lang="en-US" sz="1050"/>
          </a:p>
          <a:p>
            <a:pPr algn="l">
              <a:spcAft>
                <a:spcPts val="800"/>
              </a:spcAft>
              <a:defRPr/>
            </a:pPr>
            <a:r>
              <a:rPr lang="en-US" sz="1050"/>
              <a:t>Through this joint research, we expect to secure the foundational technology for </a:t>
            </a:r>
            <a:r>
              <a:rPr lang="en-US" sz="1050" b="1"/>
              <a:t>hydrogen direct injection engines </a:t>
            </a:r>
            <a:r>
              <a:rPr lang="en-US" sz="1050"/>
              <a:t>that use hydrogen as 100% fuel</a:t>
            </a:r>
            <a:endParaRPr lang="en-US" altLang="ko-KR" sz="800" b="0" i="0">
              <a:solidFill>
                <a:srgbClr val="000000"/>
              </a:solidFill>
              <a:effectLst/>
              <a:highlight>
                <a:srgbClr val="f8f8f8"/>
              </a:highlight>
              <a:latin typeface="Verdana"/>
            </a:endParaRPr>
          </a:p>
        </p:txBody>
      </p:sp>
      <p:sp>
        <p:nvSpPr>
          <p:cNvPr id="9220" name="슬라이드 번호 개체 틀 3"/>
          <p:cNvSpPr>
            <a:spLocks noGrp="1"/>
          </p:cNvSpPr>
          <p:nvPr>
            <p:ph type="sldNum" sz="quarter" idx="5"/>
          </p:nvPr>
        </p:nvSpPr>
        <p:spPr>
          <a:noFill/>
        </p:spPr>
        <p:txBody>
          <a:bodyPr/>
          <a:lstStyle>
            <a:lvl1pPr latinLnBrk="1">
              <a:spcBef>
                <a:spcPct val="30000"/>
              </a:spcBef>
              <a:defRPr sz="1200">
                <a:solidFill>
                  <a:schemeClr val="tx1"/>
                </a:solidFill>
                <a:latin typeface="맑은 고딕"/>
                <a:ea typeface="맑은 고딕"/>
              </a:defRPr>
            </a:lvl1pPr>
            <a:lvl2pPr marL="770722" indent="-296431" latinLnBrk="1">
              <a:spcBef>
                <a:spcPct val="30000"/>
              </a:spcBef>
              <a:defRPr sz="1200">
                <a:solidFill>
                  <a:schemeClr val="tx1"/>
                </a:solidFill>
                <a:latin typeface="맑은 고딕"/>
                <a:ea typeface="맑은 고딕"/>
              </a:defRPr>
            </a:lvl2pPr>
            <a:lvl3pPr marL="1185726" indent="-237146" latinLnBrk="1">
              <a:spcBef>
                <a:spcPct val="30000"/>
              </a:spcBef>
              <a:defRPr sz="1200">
                <a:solidFill>
                  <a:schemeClr val="tx1"/>
                </a:solidFill>
                <a:latin typeface="맑은 고딕"/>
                <a:ea typeface="맑은 고딕"/>
              </a:defRPr>
            </a:lvl3pPr>
            <a:lvl4pPr marL="1660017" indent="-237146" latinLnBrk="1">
              <a:spcBef>
                <a:spcPct val="30000"/>
              </a:spcBef>
              <a:defRPr sz="1200">
                <a:solidFill>
                  <a:schemeClr val="tx1"/>
                </a:solidFill>
                <a:latin typeface="맑은 고딕"/>
                <a:ea typeface="맑은 고딕"/>
              </a:defRPr>
            </a:lvl4pPr>
            <a:lvl5pPr marL="2134307" indent="-237146" latinLnBrk="1">
              <a:spcBef>
                <a:spcPct val="30000"/>
              </a:spcBef>
              <a:defRPr sz="1200">
                <a:solidFill>
                  <a:schemeClr val="tx1"/>
                </a:solidFill>
                <a:latin typeface="맑은 고딕"/>
                <a:ea typeface="맑은 고딕"/>
              </a:defRPr>
            </a:lvl5pPr>
            <a:lvl6pPr marL="2608598" indent="-237146" eaLnBrk="0" fontAlgn="base" hangingPunct="0">
              <a:spcBef>
                <a:spcPct val="30000"/>
              </a:spcBef>
              <a:spcAft>
                <a:spcPct val="0"/>
              </a:spcAft>
              <a:defRPr sz="1200">
                <a:solidFill>
                  <a:schemeClr val="tx1"/>
                </a:solidFill>
                <a:latin typeface="맑은 고딕"/>
                <a:ea typeface="맑은 고딕"/>
              </a:defRPr>
            </a:lvl6pPr>
            <a:lvl7pPr marL="3082888" indent="-237146" eaLnBrk="0" fontAlgn="base" hangingPunct="0">
              <a:spcBef>
                <a:spcPct val="30000"/>
              </a:spcBef>
              <a:spcAft>
                <a:spcPct val="0"/>
              </a:spcAft>
              <a:defRPr sz="1200">
                <a:solidFill>
                  <a:schemeClr val="tx1"/>
                </a:solidFill>
                <a:latin typeface="맑은 고딕"/>
                <a:ea typeface="맑은 고딕"/>
              </a:defRPr>
            </a:lvl7pPr>
            <a:lvl8pPr marL="3557178" indent="-237146" eaLnBrk="0" fontAlgn="base" hangingPunct="0">
              <a:spcBef>
                <a:spcPct val="30000"/>
              </a:spcBef>
              <a:spcAft>
                <a:spcPct val="0"/>
              </a:spcAft>
              <a:defRPr sz="1200">
                <a:solidFill>
                  <a:schemeClr val="tx1"/>
                </a:solidFill>
                <a:latin typeface="맑은 고딕"/>
                <a:ea typeface="맑은 고딕"/>
              </a:defRPr>
            </a:lvl8pPr>
            <a:lvl9pPr marL="4031469" indent="-237146" eaLnBrk="0" fontAlgn="base" hangingPunct="0">
              <a:spcBef>
                <a:spcPct val="30000"/>
              </a:spcBef>
              <a:spcAft>
                <a:spcPct val="0"/>
              </a:spcAft>
              <a:defRPr sz="1200">
                <a:solidFill>
                  <a:schemeClr val="tx1"/>
                </a:solidFill>
                <a:latin typeface="맑은 고딕"/>
                <a:ea typeface="맑은 고딕"/>
              </a:defRPr>
            </a:lvl9pPr>
          </a:lstStyle>
          <a:p>
            <a:pPr>
              <a:spcBef>
                <a:spcPct val="0"/>
              </a:spcBef>
              <a:defRPr/>
            </a:pPr>
            <a:fld id="{B9F78ED7-BA8F-4EA5-AD7D-E9CD07C95A02}" type="slidenum">
              <a:rPr lang="en-US" altLang="en-US">
                <a:latin typeface="굴림"/>
                <a:ea typeface="굴림"/>
              </a:rPr>
              <a:pPr>
                <a:spcBef>
                  <a:spcPct val="0"/>
                </a:spcBef>
                <a:defRPr/>
              </a:pPr>
              <a:t>34</a:t>
            </a:fld>
            <a:endParaRPr lang="en-US" altLang="en-US">
              <a:latin typeface="굴림"/>
              <a:ea typeface="굴림"/>
            </a:endParaRPr>
          </a:p>
        </p:txBody>
      </p:sp>
    </p:spTree>
  </p:cSld>
  <p:clrMapOvr>
    <a:masterClrMapping/>
  </p:clrMapOvr>
</p:notes>
</file>

<file path=ppt/notesSlides/notesSlide35.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noTextEdit="1"/>
          </p:cNvSpPr>
          <p:nvPr>
            <p:ph type="sldImg" idx="0"/>
          </p:nvPr>
        </p:nvSpPr>
        <p:spPr>
          <a:xfrm>
            <a:off x="-95250" y="211138"/>
            <a:ext cx="7164388" cy="4030662"/>
          </a:xfrm>
        </p:spPr>
      </p:sp>
      <p:sp>
        <p:nvSpPr>
          <p:cNvPr id="3" name="슬라이드 노트 개체 틀 2"/>
          <p:cNvSpPr>
            <a:spLocks noGrp="1"/>
          </p:cNvSpPr>
          <p:nvPr>
            <p:ph type="body" idx="1"/>
          </p:nvPr>
        </p:nvSpPr>
        <p:spPr/>
        <p:txBody>
          <a:bodyPr/>
          <a:lstStyle/>
          <a:p>
            <a:pPr marL="185766" indent="-185766" defTabSz="948645">
              <a:buFontTx/>
              <a:buChar char="-"/>
              <a:defRPr/>
            </a:pPr>
            <a:r>
              <a:rPr lang="ko-KR" altLang="en-US"/>
              <a:t/>
            </a:r>
            <a:endParaRPr lang="ko-KR" altLang="en-US"/>
          </a:p>
        </p:txBody>
      </p:sp>
      <p:sp>
        <p:nvSpPr>
          <p:cNvPr id="4" name="슬라이드 번호 개체 틀 3"/>
          <p:cNvSpPr>
            <a:spLocks noGrp="1"/>
          </p:cNvSpPr>
          <p:nvPr>
            <p:ph type="sldNum" sz="quarter" idx="5"/>
          </p:nvPr>
        </p:nvSpPr>
        <p:spPr/>
        <p:txBody>
          <a:bodyPr/>
          <a:lstStyle/>
          <a:p>
            <a:pPr lvl="0">
              <a:defRPr/>
            </a:pPr>
            <a:fld id="{153C9378-9667-45CC-B5E1-A9BC643F55A9}" type="slidenum">
              <a:rPr lang="en-US" altLang="en-US"/>
              <a:pPr lvl="0">
                <a:defRPr/>
              </a:pPr>
              <a:t>35</a:t>
            </a:fld>
            <a:endParaRPr lang="en-US" altLang="en-US"/>
          </a:p>
        </p:txBody>
      </p:sp>
    </p:spTree>
  </p:cSld>
  <p:clrMapOvr>
    <a:masterClrMapping/>
  </p:clrMapOvr>
</p:notes>
</file>

<file path=ppt/notesSlides/notesSlide36.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9218" name="슬라이드 이미지 개체 틀 1"/>
          <p:cNvSpPr>
            <a:spLocks noGrp="1" noRot="1" noChangeAspect="1" noTextEdit="1"/>
          </p:cNvSpPr>
          <p:nvPr>
            <p:ph type="sldImg" idx="0"/>
          </p:nvPr>
        </p:nvSpPr>
        <p:spPr>
          <a:xfrm>
            <a:off x="77788" y="739775"/>
            <a:ext cx="6580187" cy="3702050"/>
          </a:xfrm>
          <a:noFill/>
          <a:ln>
            <a:solidFill>
              <a:srgbClr val="000000"/>
            </a:solidFill>
            <a:miter/>
          </a:ln>
        </p:spPr>
      </p:sp>
      <p:sp>
        <p:nvSpPr>
          <p:cNvPr id="9219" name="슬라이드 노트 개체 틀 2"/>
          <p:cNvSpPr>
            <a:spLocks noGrp="1"/>
          </p:cNvSpPr>
          <p:nvPr>
            <p:ph type="body" idx="1"/>
          </p:nvPr>
        </p:nvSpPr>
        <p:spPr>
          <a:noFill/>
        </p:spPr>
        <p:txBody>
          <a:bodyPr wrap="square" anchor="t" anchorCtr="0">
            <a:prstTxWarp prst="textNoShape">
              <a:avLst/>
            </a:prstTxWarp>
            <a:normAutofit/>
          </a:bodyPr>
          <a:lstStyle/>
          <a:p>
            <a:pPr algn="l">
              <a:spcAft>
                <a:spcPts val="800"/>
              </a:spcAft>
              <a:defRPr/>
            </a:pPr>
            <a:r>
              <a:rPr lang="ko-KR" altLang="en-US"/>
              <a:t/>
            </a:r>
            <a:endParaRPr lang="ko-KR" altLang="en-US"/>
          </a:p>
        </p:txBody>
      </p:sp>
      <p:sp>
        <p:nvSpPr>
          <p:cNvPr id="9220" name="슬라이드 번호 개체 틀 3"/>
          <p:cNvSpPr>
            <a:spLocks noGrp="1"/>
          </p:cNvSpPr>
          <p:nvPr>
            <p:ph type="sldNum" sz="quarter" idx="5"/>
          </p:nvPr>
        </p:nvSpPr>
        <p:spPr>
          <a:noFill/>
        </p:spPr>
        <p:txBody>
          <a:bodyPr/>
          <a:lstStyle>
            <a:lvl1pPr latinLnBrk="1">
              <a:spcBef>
                <a:spcPct val="30000"/>
              </a:spcBef>
              <a:defRPr sz="1200">
                <a:solidFill>
                  <a:schemeClr val="tx1"/>
                </a:solidFill>
                <a:latin typeface="맑은 고딕"/>
                <a:ea typeface="맑은 고딕"/>
              </a:defRPr>
            </a:lvl1pPr>
            <a:lvl2pPr marL="770722" indent="-296431" latinLnBrk="1">
              <a:spcBef>
                <a:spcPct val="30000"/>
              </a:spcBef>
              <a:defRPr sz="1200">
                <a:solidFill>
                  <a:schemeClr val="tx1"/>
                </a:solidFill>
                <a:latin typeface="맑은 고딕"/>
                <a:ea typeface="맑은 고딕"/>
              </a:defRPr>
            </a:lvl2pPr>
            <a:lvl3pPr marL="1185726" indent="-237146" latinLnBrk="1">
              <a:spcBef>
                <a:spcPct val="30000"/>
              </a:spcBef>
              <a:defRPr sz="1200">
                <a:solidFill>
                  <a:schemeClr val="tx1"/>
                </a:solidFill>
                <a:latin typeface="맑은 고딕"/>
                <a:ea typeface="맑은 고딕"/>
              </a:defRPr>
            </a:lvl3pPr>
            <a:lvl4pPr marL="1660017" indent="-237146" latinLnBrk="1">
              <a:spcBef>
                <a:spcPct val="30000"/>
              </a:spcBef>
              <a:defRPr sz="1200">
                <a:solidFill>
                  <a:schemeClr val="tx1"/>
                </a:solidFill>
                <a:latin typeface="맑은 고딕"/>
                <a:ea typeface="맑은 고딕"/>
              </a:defRPr>
            </a:lvl4pPr>
            <a:lvl5pPr marL="2134307" indent="-237146" latinLnBrk="1">
              <a:spcBef>
                <a:spcPct val="30000"/>
              </a:spcBef>
              <a:defRPr sz="1200">
                <a:solidFill>
                  <a:schemeClr val="tx1"/>
                </a:solidFill>
                <a:latin typeface="맑은 고딕"/>
                <a:ea typeface="맑은 고딕"/>
              </a:defRPr>
            </a:lvl5pPr>
            <a:lvl6pPr marL="2608598" indent="-237146" eaLnBrk="0" fontAlgn="base" hangingPunct="0">
              <a:spcBef>
                <a:spcPct val="30000"/>
              </a:spcBef>
              <a:spcAft>
                <a:spcPct val="0"/>
              </a:spcAft>
              <a:defRPr sz="1200">
                <a:solidFill>
                  <a:schemeClr val="tx1"/>
                </a:solidFill>
                <a:latin typeface="맑은 고딕"/>
                <a:ea typeface="맑은 고딕"/>
              </a:defRPr>
            </a:lvl6pPr>
            <a:lvl7pPr marL="3082888" indent="-237146" eaLnBrk="0" fontAlgn="base" hangingPunct="0">
              <a:spcBef>
                <a:spcPct val="30000"/>
              </a:spcBef>
              <a:spcAft>
                <a:spcPct val="0"/>
              </a:spcAft>
              <a:defRPr sz="1200">
                <a:solidFill>
                  <a:schemeClr val="tx1"/>
                </a:solidFill>
                <a:latin typeface="맑은 고딕"/>
                <a:ea typeface="맑은 고딕"/>
              </a:defRPr>
            </a:lvl7pPr>
            <a:lvl8pPr marL="3557178" indent="-237146" eaLnBrk="0" fontAlgn="base" hangingPunct="0">
              <a:spcBef>
                <a:spcPct val="30000"/>
              </a:spcBef>
              <a:spcAft>
                <a:spcPct val="0"/>
              </a:spcAft>
              <a:defRPr sz="1200">
                <a:solidFill>
                  <a:schemeClr val="tx1"/>
                </a:solidFill>
                <a:latin typeface="맑은 고딕"/>
                <a:ea typeface="맑은 고딕"/>
              </a:defRPr>
            </a:lvl8pPr>
            <a:lvl9pPr marL="4031469" indent="-237146" eaLnBrk="0" fontAlgn="base" hangingPunct="0">
              <a:spcBef>
                <a:spcPct val="30000"/>
              </a:spcBef>
              <a:spcAft>
                <a:spcPct val="0"/>
              </a:spcAft>
              <a:defRPr sz="1200">
                <a:solidFill>
                  <a:schemeClr val="tx1"/>
                </a:solidFill>
                <a:latin typeface="맑은 고딕"/>
                <a:ea typeface="맑은 고딕"/>
              </a:defRPr>
            </a:lvl9pPr>
          </a:lstStyle>
          <a:p>
            <a:pPr>
              <a:spcBef>
                <a:spcPct val="0"/>
              </a:spcBef>
              <a:defRPr/>
            </a:pPr>
            <a:fld id="{B9F78ED7-BA8F-4EA5-AD7D-E9CD07C95A02}" type="slidenum">
              <a:rPr lang="en-US" altLang="en-US">
                <a:latin typeface="굴림"/>
                <a:ea typeface="굴림"/>
              </a:rPr>
              <a:pPr>
                <a:spcBef>
                  <a:spcPct val="0"/>
                </a:spcBef>
                <a:defRPr/>
              </a:pPr>
              <a:t>36</a:t>
            </a:fld>
            <a:endParaRPr lang="en-US" altLang="en-US">
              <a:latin typeface="굴림"/>
              <a:ea typeface="굴림"/>
            </a:endParaRPr>
          </a:p>
        </p:txBody>
      </p:sp>
    </p:spTree>
  </p:cSld>
  <p:clrMapOvr>
    <a:masterClrMapping/>
  </p:clrMapOvr>
</p:notes>
</file>

<file path=ppt/notesSlides/notesSlide37.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9218" name="슬라이드 이미지 개체 틀 1"/>
          <p:cNvSpPr>
            <a:spLocks noGrp="1" noRot="1" noChangeAspect="1" noTextEdit="1"/>
          </p:cNvSpPr>
          <p:nvPr>
            <p:ph type="sldImg" idx="0"/>
          </p:nvPr>
        </p:nvSpPr>
        <p:spPr>
          <a:xfrm>
            <a:off x="77788" y="739775"/>
            <a:ext cx="6580187" cy="3702050"/>
          </a:xfrm>
          <a:noFill/>
          <a:ln>
            <a:solidFill>
              <a:srgbClr val="000000"/>
            </a:solidFill>
            <a:miter/>
          </a:ln>
        </p:spPr>
      </p:sp>
      <p:sp>
        <p:nvSpPr>
          <p:cNvPr id="9219" name="슬라이드 노트 개체 틀 2"/>
          <p:cNvSpPr>
            <a:spLocks noGrp="1"/>
          </p:cNvSpPr>
          <p:nvPr>
            <p:ph type="body" idx="1"/>
          </p:nvPr>
        </p:nvSpPr>
        <p:spPr>
          <a:noFill/>
        </p:spPr>
        <p:txBody>
          <a:bodyPr wrap="square" anchor="t" anchorCtr="0">
            <a:prstTxWarp prst="textNoShape">
              <a:avLst/>
            </a:prstTxWarp>
            <a:normAutofit/>
          </a:bodyPr>
          <a:lstStyle/>
          <a:p>
            <a:pPr algn="l">
              <a:spcAft>
                <a:spcPts val="800"/>
              </a:spcAft>
              <a:defRPr/>
            </a:pPr>
            <a:r>
              <a:rPr lang="ko-KR" altLang="en-US"/>
              <a:t/>
            </a:r>
            <a:endParaRPr lang="ko-KR" altLang="en-US"/>
          </a:p>
        </p:txBody>
      </p:sp>
      <p:sp>
        <p:nvSpPr>
          <p:cNvPr id="9220" name="슬라이드 번호 개체 틀 3"/>
          <p:cNvSpPr>
            <a:spLocks noGrp="1"/>
          </p:cNvSpPr>
          <p:nvPr>
            <p:ph type="sldNum" sz="quarter" idx="5"/>
          </p:nvPr>
        </p:nvSpPr>
        <p:spPr>
          <a:noFill/>
        </p:spPr>
        <p:txBody>
          <a:bodyPr/>
          <a:lstStyle>
            <a:lvl1pPr latinLnBrk="1">
              <a:spcBef>
                <a:spcPct val="30000"/>
              </a:spcBef>
              <a:defRPr sz="1200">
                <a:solidFill>
                  <a:schemeClr val="tx1"/>
                </a:solidFill>
                <a:latin typeface="맑은 고딕"/>
                <a:ea typeface="맑은 고딕"/>
              </a:defRPr>
            </a:lvl1pPr>
            <a:lvl2pPr marL="770722" indent="-296431" latinLnBrk="1">
              <a:spcBef>
                <a:spcPct val="30000"/>
              </a:spcBef>
              <a:defRPr sz="1200">
                <a:solidFill>
                  <a:schemeClr val="tx1"/>
                </a:solidFill>
                <a:latin typeface="맑은 고딕"/>
                <a:ea typeface="맑은 고딕"/>
              </a:defRPr>
            </a:lvl2pPr>
            <a:lvl3pPr marL="1185726" indent="-237146" latinLnBrk="1">
              <a:spcBef>
                <a:spcPct val="30000"/>
              </a:spcBef>
              <a:defRPr sz="1200">
                <a:solidFill>
                  <a:schemeClr val="tx1"/>
                </a:solidFill>
                <a:latin typeface="맑은 고딕"/>
                <a:ea typeface="맑은 고딕"/>
              </a:defRPr>
            </a:lvl3pPr>
            <a:lvl4pPr marL="1660017" indent="-237146" latinLnBrk="1">
              <a:spcBef>
                <a:spcPct val="30000"/>
              </a:spcBef>
              <a:defRPr sz="1200">
                <a:solidFill>
                  <a:schemeClr val="tx1"/>
                </a:solidFill>
                <a:latin typeface="맑은 고딕"/>
                <a:ea typeface="맑은 고딕"/>
              </a:defRPr>
            </a:lvl4pPr>
            <a:lvl5pPr marL="2134307" indent="-237146" latinLnBrk="1">
              <a:spcBef>
                <a:spcPct val="30000"/>
              </a:spcBef>
              <a:defRPr sz="1200">
                <a:solidFill>
                  <a:schemeClr val="tx1"/>
                </a:solidFill>
                <a:latin typeface="맑은 고딕"/>
                <a:ea typeface="맑은 고딕"/>
              </a:defRPr>
            </a:lvl5pPr>
            <a:lvl6pPr marL="2608598" indent="-237146" eaLnBrk="0" fontAlgn="base" hangingPunct="0">
              <a:spcBef>
                <a:spcPct val="30000"/>
              </a:spcBef>
              <a:spcAft>
                <a:spcPct val="0"/>
              </a:spcAft>
              <a:defRPr sz="1200">
                <a:solidFill>
                  <a:schemeClr val="tx1"/>
                </a:solidFill>
                <a:latin typeface="맑은 고딕"/>
                <a:ea typeface="맑은 고딕"/>
              </a:defRPr>
            </a:lvl6pPr>
            <a:lvl7pPr marL="3082888" indent="-237146" eaLnBrk="0" fontAlgn="base" hangingPunct="0">
              <a:spcBef>
                <a:spcPct val="30000"/>
              </a:spcBef>
              <a:spcAft>
                <a:spcPct val="0"/>
              </a:spcAft>
              <a:defRPr sz="1200">
                <a:solidFill>
                  <a:schemeClr val="tx1"/>
                </a:solidFill>
                <a:latin typeface="맑은 고딕"/>
                <a:ea typeface="맑은 고딕"/>
              </a:defRPr>
            </a:lvl7pPr>
            <a:lvl8pPr marL="3557178" indent="-237146" eaLnBrk="0" fontAlgn="base" hangingPunct="0">
              <a:spcBef>
                <a:spcPct val="30000"/>
              </a:spcBef>
              <a:spcAft>
                <a:spcPct val="0"/>
              </a:spcAft>
              <a:defRPr sz="1200">
                <a:solidFill>
                  <a:schemeClr val="tx1"/>
                </a:solidFill>
                <a:latin typeface="맑은 고딕"/>
                <a:ea typeface="맑은 고딕"/>
              </a:defRPr>
            </a:lvl8pPr>
            <a:lvl9pPr marL="4031469" indent="-237146" eaLnBrk="0" fontAlgn="base" hangingPunct="0">
              <a:spcBef>
                <a:spcPct val="30000"/>
              </a:spcBef>
              <a:spcAft>
                <a:spcPct val="0"/>
              </a:spcAft>
              <a:defRPr sz="1200">
                <a:solidFill>
                  <a:schemeClr val="tx1"/>
                </a:solidFill>
                <a:latin typeface="맑은 고딕"/>
                <a:ea typeface="맑은 고딕"/>
              </a:defRPr>
            </a:lvl9pPr>
          </a:lstStyle>
          <a:p>
            <a:pPr>
              <a:spcBef>
                <a:spcPct val="0"/>
              </a:spcBef>
              <a:defRPr/>
            </a:pPr>
            <a:fld id="{B9F78ED7-BA8F-4EA5-AD7D-E9CD07C95A02}" type="slidenum">
              <a:rPr lang="en-US" altLang="en-US">
                <a:latin typeface="굴림"/>
                <a:ea typeface="굴림"/>
              </a:rPr>
              <a:pPr>
                <a:spcBef>
                  <a:spcPct val="0"/>
                </a:spcBef>
                <a:defRPr/>
              </a:pPr>
              <a:t>37</a:t>
            </a:fld>
            <a:endParaRPr lang="en-US" altLang="en-US">
              <a:latin typeface="굴림"/>
              <a:ea typeface="굴림"/>
            </a:endParaRPr>
          </a:p>
        </p:txBody>
      </p:sp>
    </p:spTree>
  </p:cSld>
  <p:clrMapOvr>
    <a:masterClrMapping/>
  </p:clrMapOvr>
</p:notes>
</file>

<file path=ppt/notesSlides/notesSlide38.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9218" name="슬라이드 이미지 개체 틀 1"/>
          <p:cNvSpPr>
            <a:spLocks noGrp="1" noRot="1" noChangeAspect="1" noTextEdit="1"/>
          </p:cNvSpPr>
          <p:nvPr>
            <p:ph type="sldImg" idx="0"/>
          </p:nvPr>
        </p:nvSpPr>
        <p:spPr>
          <a:xfrm>
            <a:off x="77788" y="739775"/>
            <a:ext cx="6580187" cy="3702050"/>
          </a:xfrm>
          <a:noFill/>
          <a:ln>
            <a:solidFill>
              <a:srgbClr val="000000"/>
            </a:solidFill>
            <a:miter/>
          </a:ln>
        </p:spPr>
      </p:sp>
      <p:sp>
        <p:nvSpPr>
          <p:cNvPr id="9219" name="슬라이드 노트 개체 틀 2"/>
          <p:cNvSpPr>
            <a:spLocks noGrp="1"/>
          </p:cNvSpPr>
          <p:nvPr>
            <p:ph type="body" idx="1"/>
          </p:nvPr>
        </p:nvSpPr>
        <p:spPr>
          <a:noFill/>
        </p:spPr>
        <p:txBody>
          <a:bodyPr wrap="square" anchor="t" anchorCtr="0">
            <a:prstTxWarp prst="textNoShape">
              <a:avLst/>
            </a:prstTxWarp>
            <a:normAutofit/>
          </a:bodyPr>
          <a:lstStyle/>
          <a:p>
            <a:pPr algn="l">
              <a:spcAft>
                <a:spcPts val="800"/>
              </a:spcAft>
              <a:defRPr/>
            </a:pPr>
            <a:r>
              <a:rPr lang="ko-KR" altLang="en-US"/>
              <a:t/>
            </a:r>
            <a:endParaRPr lang="ko-KR" altLang="en-US"/>
          </a:p>
        </p:txBody>
      </p:sp>
      <p:sp>
        <p:nvSpPr>
          <p:cNvPr id="9220" name="슬라이드 번호 개체 틀 3"/>
          <p:cNvSpPr>
            <a:spLocks noGrp="1"/>
          </p:cNvSpPr>
          <p:nvPr>
            <p:ph type="sldNum" sz="quarter" idx="5"/>
          </p:nvPr>
        </p:nvSpPr>
        <p:spPr>
          <a:noFill/>
        </p:spPr>
        <p:txBody>
          <a:bodyPr/>
          <a:lstStyle>
            <a:lvl1pPr latinLnBrk="1">
              <a:spcBef>
                <a:spcPct val="30000"/>
              </a:spcBef>
              <a:defRPr sz="1200">
                <a:solidFill>
                  <a:schemeClr val="tx1"/>
                </a:solidFill>
                <a:latin typeface="맑은 고딕"/>
                <a:ea typeface="맑은 고딕"/>
              </a:defRPr>
            </a:lvl1pPr>
            <a:lvl2pPr marL="770722" indent="-296431" latinLnBrk="1">
              <a:spcBef>
                <a:spcPct val="30000"/>
              </a:spcBef>
              <a:defRPr sz="1200">
                <a:solidFill>
                  <a:schemeClr val="tx1"/>
                </a:solidFill>
                <a:latin typeface="맑은 고딕"/>
                <a:ea typeface="맑은 고딕"/>
              </a:defRPr>
            </a:lvl2pPr>
            <a:lvl3pPr marL="1185726" indent="-237146" latinLnBrk="1">
              <a:spcBef>
                <a:spcPct val="30000"/>
              </a:spcBef>
              <a:defRPr sz="1200">
                <a:solidFill>
                  <a:schemeClr val="tx1"/>
                </a:solidFill>
                <a:latin typeface="맑은 고딕"/>
                <a:ea typeface="맑은 고딕"/>
              </a:defRPr>
            </a:lvl3pPr>
            <a:lvl4pPr marL="1660017" indent="-237146" latinLnBrk="1">
              <a:spcBef>
                <a:spcPct val="30000"/>
              </a:spcBef>
              <a:defRPr sz="1200">
                <a:solidFill>
                  <a:schemeClr val="tx1"/>
                </a:solidFill>
                <a:latin typeface="맑은 고딕"/>
                <a:ea typeface="맑은 고딕"/>
              </a:defRPr>
            </a:lvl4pPr>
            <a:lvl5pPr marL="2134307" indent="-237146" latinLnBrk="1">
              <a:spcBef>
                <a:spcPct val="30000"/>
              </a:spcBef>
              <a:defRPr sz="1200">
                <a:solidFill>
                  <a:schemeClr val="tx1"/>
                </a:solidFill>
                <a:latin typeface="맑은 고딕"/>
                <a:ea typeface="맑은 고딕"/>
              </a:defRPr>
            </a:lvl5pPr>
            <a:lvl6pPr marL="2608598" indent="-237146" eaLnBrk="0" fontAlgn="base" hangingPunct="0">
              <a:spcBef>
                <a:spcPct val="30000"/>
              </a:spcBef>
              <a:spcAft>
                <a:spcPct val="0"/>
              </a:spcAft>
              <a:defRPr sz="1200">
                <a:solidFill>
                  <a:schemeClr val="tx1"/>
                </a:solidFill>
                <a:latin typeface="맑은 고딕"/>
                <a:ea typeface="맑은 고딕"/>
              </a:defRPr>
            </a:lvl6pPr>
            <a:lvl7pPr marL="3082888" indent="-237146" eaLnBrk="0" fontAlgn="base" hangingPunct="0">
              <a:spcBef>
                <a:spcPct val="30000"/>
              </a:spcBef>
              <a:spcAft>
                <a:spcPct val="0"/>
              </a:spcAft>
              <a:defRPr sz="1200">
                <a:solidFill>
                  <a:schemeClr val="tx1"/>
                </a:solidFill>
                <a:latin typeface="맑은 고딕"/>
                <a:ea typeface="맑은 고딕"/>
              </a:defRPr>
            </a:lvl7pPr>
            <a:lvl8pPr marL="3557178" indent="-237146" eaLnBrk="0" fontAlgn="base" hangingPunct="0">
              <a:spcBef>
                <a:spcPct val="30000"/>
              </a:spcBef>
              <a:spcAft>
                <a:spcPct val="0"/>
              </a:spcAft>
              <a:defRPr sz="1200">
                <a:solidFill>
                  <a:schemeClr val="tx1"/>
                </a:solidFill>
                <a:latin typeface="맑은 고딕"/>
                <a:ea typeface="맑은 고딕"/>
              </a:defRPr>
            </a:lvl8pPr>
            <a:lvl9pPr marL="4031469" indent="-237146" eaLnBrk="0" fontAlgn="base" hangingPunct="0">
              <a:spcBef>
                <a:spcPct val="30000"/>
              </a:spcBef>
              <a:spcAft>
                <a:spcPct val="0"/>
              </a:spcAft>
              <a:defRPr sz="1200">
                <a:solidFill>
                  <a:schemeClr val="tx1"/>
                </a:solidFill>
                <a:latin typeface="맑은 고딕"/>
                <a:ea typeface="맑은 고딕"/>
              </a:defRPr>
            </a:lvl9pPr>
          </a:lstStyle>
          <a:p>
            <a:pPr>
              <a:spcBef>
                <a:spcPct val="0"/>
              </a:spcBef>
              <a:defRPr/>
            </a:pPr>
            <a:fld id="{B9F78ED7-BA8F-4EA5-AD7D-E9CD07C95A02}" type="slidenum">
              <a:rPr lang="en-US" altLang="en-US">
                <a:latin typeface="굴림"/>
                <a:ea typeface="굴림"/>
              </a:rPr>
              <a:pPr>
                <a:spcBef>
                  <a:spcPct val="0"/>
                </a:spcBef>
                <a:defRPr/>
              </a:pPr>
              <a:t>38</a:t>
            </a:fld>
            <a:endParaRPr lang="en-US" altLang="en-US">
              <a:latin typeface="굴림"/>
              <a:ea typeface="굴림"/>
            </a:endParaRPr>
          </a:p>
        </p:txBody>
      </p:sp>
    </p:spTree>
  </p:cSld>
  <p:clrMapOvr>
    <a:masterClrMapping/>
  </p:clrMapOvr>
</p:notes>
</file>

<file path=ppt/notesSlides/notesSlide39.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TextEdit="1"/>
          </p:cNvSpPr>
          <p:nvPr>
            <p:ph type="sldImg" idx="0"/>
          </p:nvPr>
        </p:nvSpPr>
        <p:spPr/>
      </p:sp>
      <p:sp>
        <p:nvSpPr>
          <p:cNvPr id="3" name="Notes Placeholder 2"/>
          <p:cNvSpPr>
            <a:spLocks noGrp="1"/>
          </p:cNvSpPr>
          <p:nvPr>
            <p:ph type="body" idx="1"/>
          </p:nvPr>
        </p:nvSpPr>
        <p:spPr/>
        <p:txBody>
          <a:bodyPr/>
          <a:lstStyle/>
          <a:p>
            <a:pPr lvl="0">
              <a:defRPr/>
            </a:pPr>
            <a:r>
              <a:rPr lang="ko-KR" altLang="en-US"/>
              <a:t/>
            </a:r>
            <a:endParaRPr lang="ko-KR" altLang="en-US"/>
          </a:p>
        </p:txBody>
      </p:sp>
      <p:sp>
        <p:nvSpPr>
          <p:cNvPr id="4" name="Slide Number Placeholder 3"/>
          <p:cNvSpPr>
            <a:spLocks noGrp="1"/>
          </p:cNvSpPr>
          <p:nvPr>
            <p:ph type="sldNum" sz="quarter" idx="10"/>
          </p:nvPr>
        </p:nvSpPr>
        <p:spPr/>
        <p:txBody>
          <a:bodyPr/>
          <a:lstStyle/>
          <a:p>
            <a:pPr lvl="0">
              <a:defRPr/>
            </a:pPr>
            <a:fld id="{F7021451-1387-4CA6-816F-3879F97B5CBC}" type="slidenum">
              <a:rPr lang="en-US"/>
              <a:pPr lvl="0">
                <a:defRPr/>
              </a:pPr>
              <a:t>39</a:t>
            </a:fld>
            <a:endParaRPr lang="en-US"/>
          </a:p>
        </p:txBody>
      </p:sp>
    </p:spTree>
  </p:cSld>
  <p:clrMapOvr>
    <a:masterClrMapping/>
  </p:clrMapOvr>
</p:notes>
</file>

<file path=ppt/notesSlides/notesSlide40.xml><?xml version="1.0" encoding="utf-8"?>
<p:notes xmlns:r="http://schemas.openxmlformats.org/officeDocument/2006/relationships" xmlns:c="http://schemas.openxmlformats.org/drawingml/2006/chart" xmlns:a="http://schemas.openxmlformats.org/drawingml/2006/main" xmlns:dgm="http://schemas.openxmlformats.org/drawingml/2006/diagram" xmlns:dsp="http://schemas.microsoft.com/office/drawing/2008/diagram" xmlns:p="http://schemas.openxmlformats.org/presentationml/2006/main">
  <p:cSld>
    <p:spTree>
      <p:nvGrpSpPr>
        <p:cNvPr id="1" name=""/>
        <p:cNvGrpSpPr/>
        <p:nvPr/>
      </p:nvGrpSpPr>
      <p:grpSpPr>
        <a:xfrm>
          <a:off x="0" y="0"/>
          <a:ext cx="0" cy="0"/>
          <a:chOff x="0" y="0"/>
          <a:chExt cx="0" cy="0"/>
        </a:xfrm>
      </p:grpSpPr>
      <p:sp>
        <p:nvSpPr>
          <p:cNvPr id="338946" name="슬라이드 이미지 개체 틀 1"/>
          <p:cNvSpPr>
            <a:spLocks noGrp="1" noRot="1" noChangeAspect="1" noTextEdit="1"/>
          </p:cNvSpPr>
          <p:nvPr>
            <p:ph type="sldImg" idx="0"/>
          </p:nvPr>
        </p:nvSpPr>
        <p:spPr>
          <a:noFill/>
          <a:ln>
            <a:solidFill>
              <a:srgbClr val="000000"/>
            </a:solidFill>
            <a:miter/>
          </a:ln>
        </p:spPr>
      </p:sp>
      <p:sp>
        <p:nvSpPr>
          <p:cNvPr id="338947" name="슬라이드 노트 개체 틀 2"/>
          <p:cNvSpPr>
            <a:spLocks noGrp="1"/>
          </p:cNvSpPr>
          <p:nvPr>
            <p:ph type="body" idx="1"/>
          </p:nvPr>
        </p:nvSpPr>
        <p:spPr>
          <a:noFill/>
        </p:spPr>
        <p:txBody>
          <a:bodyPr wrap="square" anchor="t" anchorCtr="0">
            <a:prstTxWarp prst="textNoShape">
              <a:avLst/>
            </a:prstTxWarp>
          </a:bodyPr>
          <a:lstStyle/>
          <a:p>
            <a:pPr lvl="0">
              <a:defRPr/>
            </a:pPr>
            <a:r>
              <a:rPr lang="ko-KR" altLang="en-US"/>
              <a:t/>
            </a:r>
            <a:endParaRPr lang="ko-KR" altLang="en-US"/>
          </a:p>
        </p:txBody>
      </p:sp>
      <p:sp>
        <p:nvSpPr>
          <p:cNvPr id="338948" name="슬라이드 번호 개체 틀 3"/>
          <p:cNvSpPr>
            <a:spLocks noGrp="1"/>
          </p:cNvSpPr>
          <p:nvPr>
            <p:ph type="sldNum" sz="quarter" idx="5"/>
          </p:nvPr>
        </p:nvSpPr>
        <p:spPr>
          <a:noFill/>
          <a:ln>
            <a:miter/>
          </a:ln>
        </p:spPr>
        <p:txBody>
          <a:bodyPr/>
          <a:lstStyle/>
          <a:p>
            <a:pPr lvl="0">
              <a:defRPr/>
            </a:pPr>
            <a:fld id="{54F5807D-77AC-4701-8455-42D0B93CE1AC}" type="slidenum">
              <a:rPr lang="en-US" altLang="en-US"/>
              <a:pPr lvl="0">
                <a:defRPr/>
              </a:pPr>
              <a:t>40</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 Id="rId2" Type="http://schemas.openxmlformats.org/officeDocument/2006/relationships/image" Target="../media/image1.jpeg"  /><Relationship Id="rId3" Type="http://schemas.openxmlformats.org/officeDocument/2006/relationships/image" Target="../media/image2.png"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 Id="rId2" Type="http://schemas.openxmlformats.org/officeDocument/2006/relationships/image" Target="../media/image1.jpeg"  /><Relationship Id="rId3" Type="http://schemas.openxmlformats.org/officeDocument/2006/relationships/image" Target="../media/image2.png"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 Id="rId2" Type="http://schemas.openxmlformats.org/officeDocument/2006/relationships/image" Target="../media/image3.jpeg"  /><Relationship Id="rId3" Type="http://schemas.openxmlformats.org/officeDocument/2006/relationships/image" Target="../media/image4.jpeg"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 Id="rId2" Type="http://schemas.openxmlformats.org/officeDocument/2006/relationships/image" Target="../media/image3.jpeg"  /><Relationship Id="rId3" Type="http://schemas.openxmlformats.org/officeDocument/2006/relationships/image" Target="../media/image5.jpeg"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 Id="rId2" Type="http://schemas.openxmlformats.org/officeDocument/2006/relationships/image" Target="../media/image6.jpeg"  /><Relationship Id="rId3" Type="http://schemas.openxmlformats.org/officeDocument/2006/relationships/image" Target="../media/image7.jpeg"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사용자 지정 레이아웃">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9" name="그림 개체 틀 18">
            <a:extLst>
              <a:ext uri="{FF2B5EF4-FFF2-40B4-BE49-F238E27FC236}">
                <a16:creationId xmlns:a16="http://schemas.microsoft.com/office/drawing/2014/main" id="{00E5F469-4BD6-4B8A-BA41-F71496106B68}"/>
              </a:ext>
            </a:extLst>
          </p:cNvPr>
          <p:cNvSpPr>
            <a:spLocks noGrp="1"/>
          </p:cNvSpPr>
          <p:nvPr>
            <p:ph type="pic" sz="quarter" idx="13"/>
          </p:nvPr>
        </p:nvSpPr>
        <p:spPr>
          <a:xfrm>
            <a:off x="1347789" y="1973267"/>
            <a:ext cx="2998786" cy="2198687"/>
          </a:xfrm>
          <a:solidFill>
            <a:srgbClr val="2878D0"/>
          </a:solidFill>
        </p:spPr>
        <p:txBody>
          <a:bodyPr/>
          <a:lstStyle/>
          <a:p>
            <a:endParaRPr lang="ko-KR" altLang="en-US"/>
          </a:p>
        </p:txBody>
      </p:sp>
      <p:sp>
        <p:nvSpPr>
          <p:cNvPr id="20" name="그림 개체 틀 18">
            <a:extLst>
              <a:ext uri="{FF2B5EF4-FFF2-40B4-BE49-F238E27FC236}">
                <a16:creationId xmlns:a16="http://schemas.microsoft.com/office/drawing/2014/main" id="{852DE1EB-782C-420E-8C19-E48DEB969028}"/>
              </a:ext>
            </a:extLst>
          </p:cNvPr>
          <p:cNvSpPr>
            <a:spLocks noGrp="1"/>
          </p:cNvSpPr>
          <p:nvPr>
            <p:ph type="pic" sz="quarter" idx="14"/>
          </p:nvPr>
        </p:nvSpPr>
        <p:spPr>
          <a:xfrm>
            <a:off x="4583834" y="1973267"/>
            <a:ext cx="3017339" cy="2198687"/>
          </a:xfrm>
          <a:solidFill>
            <a:srgbClr val="2878D0"/>
          </a:solidFill>
        </p:spPr>
        <p:txBody>
          <a:bodyPr/>
          <a:lstStyle/>
          <a:p>
            <a:endParaRPr lang="ko-KR" altLang="en-US"/>
          </a:p>
        </p:txBody>
      </p:sp>
      <p:sp>
        <p:nvSpPr>
          <p:cNvPr id="21" name="그림 개체 틀 18">
            <a:extLst>
              <a:ext uri="{FF2B5EF4-FFF2-40B4-BE49-F238E27FC236}">
                <a16:creationId xmlns:a16="http://schemas.microsoft.com/office/drawing/2014/main" id="{B6F90C04-F78C-4EE5-B2A0-756AD55551BE}"/>
              </a:ext>
            </a:extLst>
          </p:cNvPr>
          <p:cNvSpPr>
            <a:spLocks noGrp="1"/>
          </p:cNvSpPr>
          <p:nvPr>
            <p:ph type="pic" sz="quarter" idx="15"/>
          </p:nvPr>
        </p:nvSpPr>
        <p:spPr>
          <a:xfrm>
            <a:off x="7824192" y="1973267"/>
            <a:ext cx="3017979" cy="2198687"/>
          </a:xfrm>
          <a:solidFill>
            <a:srgbClr val="2878D0"/>
          </a:solidFill>
        </p:spPr>
        <p:txBody>
          <a:bodyPr/>
          <a:lstStyle/>
          <a:p>
            <a:endParaRPr lang="ko-KR" altLang="en-US"/>
          </a:p>
        </p:txBody>
      </p:sp>
      <p:pic>
        <p:nvPicPr>
          <p:cNvPr id="16" name="그림 15">
            <a:extLst>
              <a:ext uri="{FF2B5EF4-FFF2-40B4-BE49-F238E27FC236}">
                <a16:creationId xmlns:a16="http://schemas.microsoft.com/office/drawing/2014/main" id="{47BBC45A-4F25-454D-98E9-ADF4271E2170}"/>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77646" y="219920"/>
            <a:ext cx="973594" cy="507218"/>
          </a:xfrm>
          <a:prstGeom prst="rect">
            <a:avLst/>
          </a:prstGeom>
        </p:spPr>
      </p:pic>
      <p:sp>
        <p:nvSpPr>
          <p:cNvPr id="22" name="제목 1">
            <a:extLst>
              <a:ext uri="{FF2B5EF4-FFF2-40B4-BE49-F238E27FC236}">
                <a16:creationId xmlns:a16="http://schemas.microsoft.com/office/drawing/2014/main" id="{4BE43F55-478E-4E6B-9366-693B7A165123}"/>
              </a:ext>
            </a:extLst>
          </p:cNvPr>
          <p:cNvSpPr>
            <a:spLocks noGrp="1"/>
          </p:cNvSpPr>
          <p:nvPr>
            <p:ph type="title"/>
          </p:nvPr>
        </p:nvSpPr>
        <p:spPr>
          <a:xfrm>
            <a:off x="575351" y="196361"/>
            <a:ext cx="7124784" cy="511062"/>
          </a:xfrm>
        </p:spPr>
        <p:txBody>
          <a:bodyPr>
            <a:noAutofit/>
          </a:bodyPr>
          <a:lstStyle>
            <a:lvl1pPr>
              <a:defRPr sz="2601" b="1" spc="-50" baseline="0">
                <a:ln>
                  <a:solidFill>
                    <a:schemeClr val="accent1">
                      <a:alpha val="0"/>
                    </a:schemeClr>
                  </a:solidFill>
                </a:ln>
                <a:solidFill>
                  <a:schemeClr val="bg1"/>
                </a:solidFill>
                <a:effectLst>
                  <a:innerShdw blurRad="50800" dist="38100" dir="8460000">
                    <a:prstClr val="black">
                      <a:alpha val="50000"/>
                    </a:prstClr>
                  </a:innerShdw>
                </a:effectLst>
                <a:latin typeface="SpoqaHanSans-Bold" panose="020B0800000000000000" pitchFamily="50" charset="-127"/>
                <a:ea typeface="SpoqaHanSans-Bold" panose="020B0800000000000000" pitchFamily="50" charset="-127"/>
              </a:defRPr>
            </a:lvl1pPr>
          </a:lstStyle>
          <a:p>
            <a:r>
              <a:rPr lang="ko-KR" altLang="en-US"/>
              <a:t>마스터 제목 스타일 편집</a:t>
            </a:r>
          </a:p>
        </p:txBody>
      </p:sp>
      <p:sp>
        <p:nvSpPr>
          <p:cNvPr id="9" name="Slide Number Placeholder 5">
            <a:extLst>
              <a:ext uri="{FF2B5EF4-FFF2-40B4-BE49-F238E27FC236}">
                <a16:creationId xmlns:a16="http://schemas.microsoft.com/office/drawing/2014/main" id="{7D05E123-EDCC-435C-866E-9F1A540F5DA8}"/>
              </a:ext>
            </a:extLst>
          </p:cNvPr>
          <p:cNvSpPr>
            <a:spLocks noGrp="1"/>
          </p:cNvSpPr>
          <p:nvPr>
            <p:ph type="sldNum" sz="quarter" idx="4"/>
          </p:nvPr>
        </p:nvSpPr>
        <p:spPr>
          <a:xfrm>
            <a:off x="9448800" y="6492879"/>
            <a:ext cx="2743200" cy="365125"/>
          </a:xfrm>
          <a:prstGeom prst="rect">
            <a:avLst/>
          </a:prstGeom>
        </p:spPr>
        <p:txBody>
          <a:bodyPr vert="horz" lIns="91440" tIns="45720" rIns="91440" bIns="45720" rtlCol="0" anchor="ctr"/>
          <a:lstStyle>
            <a:lvl1pPr algn="r">
              <a:defRPr sz="1200" b="1">
                <a:solidFill>
                  <a:schemeClr val="tx1">
                    <a:tint val="75000"/>
                  </a:schemeClr>
                </a:solidFill>
                <a:latin typeface="+mn-lt"/>
              </a:defRPr>
            </a:lvl1pPr>
          </a:lstStyle>
          <a:p>
            <a:fld id="{C6904DCF-C5BC-46E2-B51D-142D8AD6B686}" type="slidenum">
              <a:rPr lang="ko-KR" altLang="en-US" smtClean="0"/>
              <a:pPr/>
              <a:t>‹#›</a:t>
            </a:fld>
            <a:r>
              <a:rPr lang="en-US" altLang="ko-KR" sz="1050"/>
              <a:t>/25</a:t>
            </a:r>
            <a:endParaRPr lang="ko-KR" altLang="en-US"/>
          </a:p>
        </p:txBody>
      </p:sp>
    </p:spTree>
    <p:extLst>
      <p:ext uri="{BB962C8B-B14F-4D97-AF65-F5344CB8AC3E}">
        <p14:creationId xmlns:p14="http://schemas.microsoft.com/office/powerpoint/2010/main" val="16191203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사용자 지정 레이아웃">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6" name="그림 개체 틀 25">
            <a:extLst>
              <a:ext uri="{FF2B5EF4-FFF2-40B4-BE49-F238E27FC236}">
                <a16:creationId xmlns:a16="http://schemas.microsoft.com/office/drawing/2014/main" id="{3C12FA2C-E686-4CE2-AC5D-08B16E1EED2A}"/>
              </a:ext>
            </a:extLst>
          </p:cNvPr>
          <p:cNvSpPr>
            <a:spLocks noGrp="1"/>
          </p:cNvSpPr>
          <p:nvPr>
            <p:ph type="pic" sz="quarter" idx="13"/>
          </p:nvPr>
        </p:nvSpPr>
        <p:spPr>
          <a:xfrm>
            <a:off x="951693" y="2520782"/>
            <a:ext cx="1983317" cy="1627715"/>
          </a:xfrm>
          <a:ln>
            <a:noFill/>
          </a:ln>
        </p:spPr>
        <p:style>
          <a:lnRef idx="1">
            <a:schemeClr val="accent6"/>
          </a:lnRef>
          <a:fillRef idx="2">
            <a:schemeClr val="accent6"/>
          </a:fillRef>
          <a:effectRef idx="1">
            <a:schemeClr val="accent6"/>
          </a:effectRef>
          <a:fontRef idx="minor">
            <a:schemeClr val="dk1"/>
          </a:fontRef>
        </p:style>
        <p:txBody>
          <a:bodyPr/>
          <a:lstStyle/>
          <a:p>
            <a:endParaRPr lang="ko-KR" altLang="en-US"/>
          </a:p>
        </p:txBody>
      </p:sp>
      <p:sp>
        <p:nvSpPr>
          <p:cNvPr id="29" name="그림 개체 틀 25">
            <a:extLst>
              <a:ext uri="{FF2B5EF4-FFF2-40B4-BE49-F238E27FC236}">
                <a16:creationId xmlns:a16="http://schemas.microsoft.com/office/drawing/2014/main" id="{0BEBE603-7B65-49DA-B07F-50996E71240A}"/>
              </a:ext>
            </a:extLst>
          </p:cNvPr>
          <p:cNvSpPr>
            <a:spLocks noGrp="1"/>
          </p:cNvSpPr>
          <p:nvPr>
            <p:ph type="pic" sz="quarter" idx="14"/>
          </p:nvPr>
        </p:nvSpPr>
        <p:spPr>
          <a:xfrm>
            <a:off x="3695736" y="2520782"/>
            <a:ext cx="1983317" cy="1627715"/>
          </a:xfrm>
          <a:ln>
            <a:noFill/>
          </a:ln>
        </p:spPr>
        <p:style>
          <a:lnRef idx="1">
            <a:schemeClr val="accent6"/>
          </a:lnRef>
          <a:fillRef idx="2">
            <a:schemeClr val="accent6"/>
          </a:fillRef>
          <a:effectRef idx="1">
            <a:schemeClr val="accent6"/>
          </a:effectRef>
          <a:fontRef idx="minor">
            <a:schemeClr val="dk1"/>
          </a:fontRef>
        </p:style>
        <p:txBody>
          <a:bodyPr/>
          <a:lstStyle/>
          <a:p>
            <a:endParaRPr lang="ko-KR" altLang="en-US"/>
          </a:p>
        </p:txBody>
      </p:sp>
      <p:sp>
        <p:nvSpPr>
          <p:cNvPr id="30" name="그림 개체 틀 25">
            <a:extLst>
              <a:ext uri="{FF2B5EF4-FFF2-40B4-BE49-F238E27FC236}">
                <a16:creationId xmlns:a16="http://schemas.microsoft.com/office/drawing/2014/main" id="{524D7D8E-5289-42DD-8ECA-BF436532537D}"/>
              </a:ext>
            </a:extLst>
          </p:cNvPr>
          <p:cNvSpPr>
            <a:spLocks noGrp="1"/>
          </p:cNvSpPr>
          <p:nvPr>
            <p:ph type="pic" sz="quarter" idx="15"/>
          </p:nvPr>
        </p:nvSpPr>
        <p:spPr>
          <a:xfrm>
            <a:off x="6480045" y="2520782"/>
            <a:ext cx="1983317" cy="1627715"/>
          </a:xfrm>
          <a:ln>
            <a:noFill/>
          </a:ln>
        </p:spPr>
        <p:style>
          <a:lnRef idx="1">
            <a:schemeClr val="accent6"/>
          </a:lnRef>
          <a:fillRef idx="2">
            <a:schemeClr val="accent6"/>
          </a:fillRef>
          <a:effectRef idx="1">
            <a:schemeClr val="accent6"/>
          </a:effectRef>
          <a:fontRef idx="minor">
            <a:schemeClr val="dk1"/>
          </a:fontRef>
        </p:style>
        <p:txBody>
          <a:bodyPr/>
          <a:lstStyle/>
          <a:p>
            <a:endParaRPr lang="ko-KR" altLang="en-US"/>
          </a:p>
        </p:txBody>
      </p:sp>
      <p:sp>
        <p:nvSpPr>
          <p:cNvPr id="31" name="그림 개체 틀 25">
            <a:extLst>
              <a:ext uri="{FF2B5EF4-FFF2-40B4-BE49-F238E27FC236}">
                <a16:creationId xmlns:a16="http://schemas.microsoft.com/office/drawing/2014/main" id="{7E292598-082D-42BE-A1A3-F7A5CF7E31D8}"/>
              </a:ext>
            </a:extLst>
          </p:cNvPr>
          <p:cNvSpPr>
            <a:spLocks noGrp="1"/>
          </p:cNvSpPr>
          <p:nvPr>
            <p:ph type="pic" sz="quarter" idx="16"/>
          </p:nvPr>
        </p:nvSpPr>
        <p:spPr>
          <a:xfrm>
            <a:off x="9264354" y="2520782"/>
            <a:ext cx="1983317" cy="1627715"/>
          </a:xfrm>
          <a:ln>
            <a:noFill/>
          </a:ln>
        </p:spPr>
        <p:style>
          <a:lnRef idx="1">
            <a:schemeClr val="accent6"/>
          </a:lnRef>
          <a:fillRef idx="2">
            <a:schemeClr val="accent6"/>
          </a:fillRef>
          <a:effectRef idx="1">
            <a:schemeClr val="accent6"/>
          </a:effectRef>
          <a:fontRef idx="minor">
            <a:schemeClr val="dk1"/>
          </a:fontRef>
        </p:style>
        <p:txBody>
          <a:bodyPr/>
          <a:lstStyle/>
          <a:p>
            <a:endParaRPr lang="ko-KR" altLang="en-US"/>
          </a:p>
        </p:txBody>
      </p:sp>
      <p:pic>
        <p:nvPicPr>
          <p:cNvPr id="10" name="그림 9">
            <a:extLst>
              <a:ext uri="{FF2B5EF4-FFF2-40B4-BE49-F238E27FC236}">
                <a16:creationId xmlns:a16="http://schemas.microsoft.com/office/drawing/2014/main" id="{1AA7694A-8E1A-45EB-B10B-E7A4F0DA0F73}"/>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573473" y="219920"/>
            <a:ext cx="1077767" cy="561490"/>
          </a:xfrm>
          <a:prstGeom prst="rect">
            <a:avLst/>
          </a:prstGeom>
        </p:spPr>
      </p:pic>
      <p:sp>
        <p:nvSpPr>
          <p:cNvPr id="11" name="제목 1">
            <a:extLst>
              <a:ext uri="{FF2B5EF4-FFF2-40B4-BE49-F238E27FC236}">
                <a16:creationId xmlns:a16="http://schemas.microsoft.com/office/drawing/2014/main" id="{F463EA60-29E4-484A-B46F-798AE883E7D8}"/>
              </a:ext>
            </a:extLst>
          </p:cNvPr>
          <p:cNvSpPr>
            <a:spLocks noGrp="1"/>
          </p:cNvSpPr>
          <p:nvPr>
            <p:ph type="title"/>
          </p:nvPr>
        </p:nvSpPr>
        <p:spPr>
          <a:xfrm>
            <a:off x="575351" y="196361"/>
            <a:ext cx="7124784" cy="511062"/>
          </a:xfrm>
        </p:spPr>
        <p:txBody>
          <a:bodyPr>
            <a:noAutofit/>
          </a:bodyPr>
          <a:lstStyle>
            <a:lvl1pPr>
              <a:defRPr sz="2601" b="1" spc="-50" baseline="0">
                <a:ln>
                  <a:solidFill>
                    <a:schemeClr val="accent1">
                      <a:alpha val="0"/>
                    </a:schemeClr>
                  </a:solidFill>
                </a:ln>
                <a:solidFill>
                  <a:schemeClr val="bg1"/>
                </a:solidFill>
                <a:effectLst>
                  <a:innerShdw blurRad="50800" dist="38100" dir="8460000">
                    <a:prstClr val="black">
                      <a:alpha val="50000"/>
                    </a:prstClr>
                  </a:innerShdw>
                </a:effectLst>
                <a:latin typeface="SpoqaHanSans-Bold" panose="020B0800000000000000" pitchFamily="50" charset="-127"/>
                <a:ea typeface="SpoqaHanSans-Bold" panose="020B0800000000000000" pitchFamily="50" charset="-127"/>
              </a:defRPr>
            </a:lvl1pPr>
          </a:lstStyle>
          <a:p>
            <a:r>
              <a:rPr lang="ko-KR" altLang="en-US"/>
              <a:t>마스터 제목 스타일 편집</a:t>
            </a:r>
          </a:p>
        </p:txBody>
      </p:sp>
      <p:sp>
        <p:nvSpPr>
          <p:cNvPr id="9" name="Slide Number Placeholder 5">
            <a:extLst>
              <a:ext uri="{FF2B5EF4-FFF2-40B4-BE49-F238E27FC236}">
                <a16:creationId xmlns:a16="http://schemas.microsoft.com/office/drawing/2014/main" id="{75B5C58C-5511-4527-ACA9-7305D2CBCEAA}"/>
              </a:ext>
            </a:extLst>
          </p:cNvPr>
          <p:cNvSpPr>
            <a:spLocks noGrp="1"/>
          </p:cNvSpPr>
          <p:nvPr>
            <p:ph type="sldNum" sz="quarter" idx="4"/>
          </p:nvPr>
        </p:nvSpPr>
        <p:spPr>
          <a:xfrm>
            <a:off x="9448800" y="6492879"/>
            <a:ext cx="2743200" cy="365125"/>
          </a:xfrm>
          <a:prstGeom prst="rect">
            <a:avLst/>
          </a:prstGeom>
        </p:spPr>
        <p:txBody>
          <a:bodyPr vert="horz" lIns="91440" tIns="45720" rIns="91440" bIns="45720" rtlCol="0" anchor="ctr"/>
          <a:lstStyle>
            <a:lvl1pPr algn="r">
              <a:defRPr sz="1200" b="1">
                <a:solidFill>
                  <a:schemeClr val="tx1">
                    <a:tint val="75000"/>
                  </a:schemeClr>
                </a:solidFill>
                <a:latin typeface="+mn-lt"/>
              </a:defRPr>
            </a:lvl1pPr>
          </a:lstStyle>
          <a:p>
            <a:fld id="{C6904DCF-C5BC-46E2-B51D-142D8AD6B686}" type="slidenum">
              <a:rPr lang="ko-KR" altLang="en-US" smtClean="0"/>
              <a:pPr/>
              <a:t>‹#›</a:t>
            </a:fld>
            <a:r>
              <a:rPr lang="en-US" altLang="ko-KR" sz="1050"/>
              <a:t>/25</a:t>
            </a:r>
            <a:endParaRPr lang="ko-KR" altLang="en-US"/>
          </a:p>
        </p:txBody>
      </p:sp>
    </p:spTree>
    <p:extLst>
      <p:ext uri="{BB962C8B-B14F-4D97-AF65-F5344CB8AC3E}">
        <p14:creationId xmlns:p14="http://schemas.microsoft.com/office/powerpoint/2010/main" val="32499946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사용자 지정 레이아웃">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D0EADAD-37EE-4862-8BAE-006D20210908}"/>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0CD4E627-F5C8-4945-8A92-CE5C5076FC17}"/>
              </a:ext>
            </a:extLst>
          </p:cNvPr>
          <p:cNvSpPr>
            <a:spLocks noGrp="1"/>
          </p:cNvSpPr>
          <p:nvPr>
            <p:ph type="dt" sz="half" idx="10"/>
          </p:nvPr>
        </p:nvSpPr>
        <p:spPr/>
        <p:txBody>
          <a:bodyPr/>
          <a:lstStyle/>
          <a:p>
            <a:endParaRPr lang="ko-KR" altLang="en-US"/>
          </a:p>
        </p:txBody>
      </p:sp>
      <p:sp>
        <p:nvSpPr>
          <p:cNvPr id="4" name="바닥글 개체 틀 3">
            <a:extLst>
              <a:ext uri="{FF2B5EF4-FFF2-40B4-BE49-F238E27FC236}">
                <a16:creationId xmlns:a16="http://schemas.microsoft.com/office/drawing/2014/main" id="{7EC694C2-A242-4E11-8F71-9D9B2594807F}"/>
              </a:ext>
            </a:extLst>
          </p:cNvPr>
          <p:cNvSpPr>
            <a:spLocks noGrp="1"/>
          </p:cNvSpPr>
          <p:nvPr>
            <p:ph type="ftr" sz="quarter" idx="11"/>
          </p:nvPr>
        </p:nvSpPr>
        <p:spPr/>
        <p:txBody>
          <a:bodyPr/>
          <a:lstStyle/>
          <a:p>
            <a:endParaRPr lang="ko-KR" altLang="en-US"/>
          </a:p>
        </p:txBody>
      </p:sp>
      <p:sp>
        <p:nvSpPr>
          <p:cNvPr id="6" name="Slide Number Placeholder 5">
            <a:extLst>
              <a:ext uri="{FF2B5EF4-FFF2-40B4-BE49-F238E27FC236}">
                <a16:creationId xmlns:a16="http://schemas.microsoft.com/office/drawing/2014/main" id="{03DADB4D-F30C-4FC3-97A9-335E465265BB}"/>
              </a:ext>
            </a:extLst>
          </p:cNvPr>
          <p:cNvSpPr>
            <a:spLocks noGrp="1"/>
          </p:cNvSpPr>
          <p:nvPr>
            <p:ph type="sldNum" sz="quarter" idx="4"/>
          </p:nvPr>
        </p:nvSpPr>
        <p:spPr>
          <a:xfrm>
            <a:off x="9448800" y="6492879"/>
            <a:ext cx="2743200" cy="365125"/>
          </a:xfrm>
          <a:prstGeom prst="rect">
            <a:avLst/>
          </a:prstGeom>
        </p:spPr>
        <p:txBody>
          <a:bodyPr vert="horz" lIns="91440" tIns="45720" rIns="91440" bIns="45720" rtlCol="0" anchor="ctr"/>
          <a:lstStyle>
            <a:lvl1pPr algn="r">
              <a:defRPr sz="1200" b="1">
                <a:solidFill>
                  <a:schemeClr val="tx1">
                    <a:tint val="75000"/>
                  </a:schemeClr>
                </a:solidFill>
                <a:latin typeface="+mn-lt"/>
              </a:defRPr>
            </a:lvl1pPr>
          </a:lstStyle>
          <a:p>
            <a:fld id="{C6904DCF-C5BC-46E2-B51D-142D8AD6B686}" type="slidenum">
              <a:rPr lang="ko-KR" altLang="en-US" smtClean="0"/>
              <a:pPr/>
              <a:t>‹#›</a:t>
            </a:fld>
            <a:r>
              <a:rPr lang="en-US" altLang="ko-KR" sz="1050"/>
              <a:t>/25</a:t>
            </a:r>
            <a:endParaRPr lang="ko-KR" altLang="en-US"/>
          </a:p>
        </p:txBody>
      </p:sp>
    </p:spTree>
    <p:extLst>
      <p:ext uri="{BB962C8B-B14F-4D97-AF65-F5344CB8AC3E}">
        <p14:creationId xmlns:p14="http://schemas.microsoft.com/office/powerpoint/2010/main" val="11152014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제목 슬라이드">
    <p:spTree>
      <p:nvGrpSpPr>
        <p:cNvPr id="1" name=""/>
        <p:cNvGrpSpPr/>
        <p:nvPr/>
      </p:nvGrpSpPr>
      <p:grpSpPr>
        <a:xfrm>
          <a:off x="0" y="0"/>
          <a:ext cx="0" cy="0"/>
          <a:chOff x="0" y="0"/>
          <a:chExt cx="0" cy="0"/>
        </a:xfrm>
      </p:grpSpPr>
      <p:cxnSp>
        <p:nvCxnSpPr>
          <p:cNvPr id="7" name="직선 연결선 6">
            <a:extLst>
              <a:ext uri="{FF2B5EF4-FFF2-40B4-BE49-F238E27FC236}">
                <a16:creationId xmlns:a16="http://schemas.microsoft.com/office/drawing/2014/main" id="{A67F01D2-1D25-1225-374B-46832D6566A3}"/>
              </a:ext>
            </a:extLst>
          </p:cNvPr>
          <p:cNvCxnSpPr>
            <a:cxnSpLocks/>
          </p:cNvCxnSpPr>
          <p:nvPr userDrawn="1"/>
        </p:nvCxnSpPr>
        <p:spPr>
          <a:xfrm flipH="1">
            <a:off x="347072" y="719825"/>
            <a:ext cx="1162756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9" name="그룹 8">
            <a:extLst>
              <a:ext uri="{FF2B5EF4-FFF2-40B4-BE49-F238E27FC236}">
                <a16:creationId xmlns:a16="http://schemas.microsoft.com/office/drawing/2014/main" id="{7351FEB5-2B25-5C0E-E53B-330BBF51333A}"/>
              </a:ext>
            </a:extLst>
          </p:cNvPr>
          <p:cNvGrpSpPr/>
          <p:nvPr userDrawn="1"/>
        </p:nvGrpSpPr>
        <p:grpSpPr>
          <a:xfrm>
            <a:off x="11052524" y="312079"/>
            <a:ext cx="610103" cy="318618"/>
            <a:chOff x="3298031" y="2708274"/>
            <a:chExt cx="4098988" cy="2140648"/>
          </a:xfrm>
        </p:grpSpPr>
        <p:sp>
          <p:nvSpPr>
            <p:cNvPr id="10" name="자유형: 도형 9">
              <a:extLst>
                <a:ext uri="{FF2B5EF4-FFF2-40B4-BE49-F238E27FC236}">
                  <a16:creationId xmlns:a16="http://schemas.microsoft.com/office/drawing/2014/main" id="{32CD59BA-A761-5243-B0CA-64A11DC0ED73}"/>
                </a:ext>
              </a:extLst>
            </p:cNvPr>
            <p:cNvSpPr/>
            <p:nvPr/>
          </p:nvSpPr>
          <p:spPr>
            <a:xfrm>
              <a:off x="3298031" y="2708274"/>
              <a:ext cx="4098988" cy="2140648"/>
            </a:xfrm>
            <a:custGeom>
              <a:avLst/>
              <a:gdLst>
                <a:gd name="connsiteX0" fmla="*/ 4098989 w 4098988"/>
                <a:gd name="connsiteY0" fmla="*/ 1070324 h 2140648"/>
                <a:gd name="connsiteX1" fmla="*/ 2049494 w 4098988"/>
                <a:gd name="connsiteY1" fmla="*/ 2140649 h 2140648"/>
                <a:gd name="connsiteX2" fmla="*/ 0 w 4098988"/>
                <a:gd name="connsiteY2" fmla="*/ 1070324 h 2140648"/>
                <a:gd name="connsiteX3" fmla="*/ 2049494 w 4098988"/>
                <a:gd name="connsiteY3" fmla="*/ 0 h 2140648"/>
                <a:gd name="connsiteX4" fmla="*/ 4098989 w 4098988"/>
                <a:gd name="connsiteY4" fmla="*/ 1070324 h 21406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8988" h="2140648">
                  <a:moveTo>
                    <a:pt x="4098989" y="1070324"/>
                  </a:moveTo>
                  <a:cubicBezTo>
                    <a:pt x="4098989" y="1661448"/>
                    <a:pt x="3181399" y="2140649"/>
                    <a:pt x="2049494" y="2140649"/>
                  </a:cubicBezTo>
                  <a:cubicBezTo>
                    <a:pt x="917590" y="2140649"/>
                    <a:pt x="0" y="1661448"/>
                    <a:pt x="0" y="1070324"/>
                  </a:cubicBezTo>
                  <a:cubicBezTo>
                    <a:pt x="0" y="479201"/>
                    <a:pt x="917590" y="0"/>
                    <a:pt x="2049494" y="0"/>
                  </a:cubicBezTo>
                  <a:cubicBezTo>
                    <a:pt x="3181399" y="0"/>
                    <a:pt x="4098989" y="479201"/>
                    <a:pt x="4098989" y="1070324"/>
                  </a:cubicBezTo>
                  <a:close/>
                </a:path>
              </a:pathLst>
            </a:custGeom>
            <a:solidFill>
              <a:schemeClr val="bg1">
                <a:lumMod val="85000"/>
              </a:schemeClr>
            </a:solidFill>
            <a:ln w="9525" cap="flat">
              <a:noFill/>
              <a:prstDash val="solid"/>
              <a:miter/>
            </a:ln>
          </p:spPr>
          <p:txBody>
            <a:bodyPr rtlCol="0" anchor="ctr"/>
            <a:lstStyle/>
            <a:p>
              <a:endParaRPr lang="ko-KR" altLang="en-US" sz="1801"/>
            </a:p>
          </p:txBody>
        </p:sp>
        <p:grpSp>
          <p:nvGrpSpPr>
            <p:cNvPr id="11" name="그래픽 41">
              <a:extLst>
                <a:ext uri="{FF2B5EF4-FFF2-40B4-BE49-F238E27FC236}">
                  <a16:creationId xmlns:a16="http://schemas.microsoft.com/office/drawing/2014/main" id="{91E0FE71-0903-29EC-6F7F-8EF96EC67A7B}"/>
                </a:ext>
              </a:extLst>
            </p:cNvPr>
            <p:cNvGrpSpPr/>
            <p:nvPr/>
          </p:nvGrpSpPr>
          <p:grpSpPr>
            <a:xfrm>
              <a:off x="4102893" y="3106228"/>
              <a:ext cx="2489263" cy="1240821"/>
              <a:chOff x="4102893" y="3106228"/>
              <a:chExt cx="2489263" cy="1240821"/>
            </a:xfrm>
            <a:solidFill>
              <a:srgbClr val="FFFFFF"/>
            </a:solidFill>
          </p:grpSpPr>
          <p:grpSp>
            <p:nvGrpSpPr>
              <p:cNvPr id="13" name="그래픽 41">
                <a:extLst>
                  <a:ext uri="{FF2B5EF4-FFF2-40B4-BE49-F238E27FC236}">
                    <a16:creationId xmlns:a16="http://schemas.microsoft.com/office/drawing/2014/main" id="{4EADAD8F-4B70-7DF4-4788-AC309BBBBC5C}"/>
                  </a:ext>
                </a:extLst>
              </p:cNvPr>
              <p:cNvGrpSpPr/>
              <p:nvPr/>
            </p:nvGrpSpPr>
            <p:grpSpPr>
              <a:xfrm>
                <a:off x="4408550" y="3106228"/>
                <a:ext cx="1877925" cy="884777"/>
                <a:chOff x="4408550" y="3106228"/>
                <a:chExt cx="1877925" cy="884777"/>
              </a:xfrm>
              <a:solidFill>
                <a:srgbClr val="FFFFFF"/>
              </a:solidFill>
            </p:grpSpPr>
            <p:sp>
              <p:nvSpPr>
                <p:cNvPr id="29" name="자유형: 도형 28">
                  <a:extLst>
                    <a:ext uri="{FF2B5EF4-FFF2-40B4-BE49-F238E27FC236}">
                      <a16:creationId xmlns:a16="http://schemas.microsoft.com/office/drawing/2014/main" id="{FD62DB30-7A37-F358-54F4-B38A8EE030A6}"/>
                    </a:ext>
                  </a:extLst>
                </p:cNvPr>
                <p:cNvSpPr/>
                <p:nvPr/>
              </p:nvSpPr>
              <p:spPr>
                <a:xfrm>
                  <a:off x="4408550" y="3106228"/>
                  <a:ext cx="1108900" cy="884777"/>
                </a:xfrm>
                <a:custGeom>
                  <a:avLst/>
                  <a:gdLst>
                    <a:gd name="connsiteX0" fmla="*/ 1108901 w 1108900"/>
                    <a:gd name="connsiteY0" fmla="*/ 0 h 884777"/>
                    <a:gd name="connsiteX1" fmla="*/ 771811 w 1108900"/>
                    <a:gd name="connsiteY1" fmla="*/ 0 h 884777"/>
                    <a:gd name="connsiteX2" fmla="*/ 445770 w 1108900"/>
                    <a:gd name="connsiteY2" fmla="*/ 367094 h 884777"/>
                    <a:gd name="connsiteX3" fmla="*/ 544068 w 1108900"/>
                    <a:gd name="connsiteY3" fmla="*/ 0 h 884777"/>
                    <a:gd name="connsiteX4" fmla="*/ 236982 w 1108900"/>
                    <a:gd name="connsiteY4" fmla="*/ 0 h 884777"/>
                    <a:gd name="connsiteX5" fmla="*/ 0 w 1108900"/>
                    <a:gd name="connsiteY5" fmla="*/ 884777 h 884777"/>
                    <a:gd name="connsiteX6" fmla="*/ 306896 w 1108900"/>
                    <a:gd name="connsiteY6" fmla="*/ 884777 h 884777"/>
                    <a:gd name="connsiteX7" fmla="*/ 410718 w 1108900"/>
                    <a:gd name="connsiteY7" fmla="*/ 488347 h 884777"/>
                    <a:gd name="connsiteX8" fmla="*/ 537591 w 1108900"/>
                    <a:gd name="connsiteY8" fmla="*/ 884777 h 884777"/>
                    <a:gd name="connsiteX9" fmla="*/ 910019 w 1108900"/>
                    <a:gd name="connsiteY9" fmla="*/ 884777 h 884777"/>
                    <a:gd name="connsiteX10" fmla="*/ 707231 w 1108900"/>
                    <a:gd name="connsiteY10" fmla="*/ 407289 h 884777"/>
                    <a:gd name="connsiteX11" fmla="*/ 1108901 w 1108900"/>
                    <a:gd name="connsiteY11" fmla="*/ 0 h 884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08900" h="884777">
                      <a:moveTo>
                        <a:pt x="1108901" y="0"/>
                      </a:moveTo>
                      <a:cubicBezTo>
                        <a:pt x="1024414" y="0"/>
                        <a:pt x="789908" y="0"/>
                        <a:pt x="771811" y="0"/>
                      </a:cubicBezTo>
                      <a:cubicBezTo>
                        <a:pt x="757333" y="16383"/>
                        <a:pt x="445770" y="367094"/>
                        <a:pt x="445770" y="367094"/>
                      </a:cubicBezTo>
                      <a:cubicBezTo>
                        <a:pt x="445770" y="367094"/>
                        <a:pt x="529781" y="52769"/>
                        <a:pt x="544068" y="0"/>
                      </a:cubicBezTo>
                      <a:cubicBezTo>
                        <a:pt x="493109" y="0"/>
                        <a:pt x="268224" y="0"/>
                        <a:pt x="236982" y="0"/>
                      </a:cubicBezTo>
                      <a:cubicBezTo>
                        <a:pt x="227838" y="34576"/>
                        <a:pt x="15431" y="827151"/>
                        <a:pt x="0" y="884777"/>
                      </a:cubicBezTo>
                      <a:cubicBezTo>
                        <a:pt x="50768" y="884777"/>
                        <a:pt x="275749" y="884777"/>
                        <a:pt x="306896" y="884777"/>
                      </a:cubicBezTo>
                      <a:cubicBezTo>
                        <a:pt x="316135" y="850963"/>
                        <a:pt x="410718" y="488347"/>
                        <a:pt x="410718" y="488347"/>
                      </a:cubicBezTo>
                      <a:cubicBezTo>
                        <a:pt x="410718" y="488347"/>
                        <a:pt x="527399" y="852869"/>
                        <a:pt x="537591" y="884777"/>
                      </a:cubicBezTo>
                      <a:cubicBezTo>
                        <a:pt x="568166" y="884777"/>
                        <a:pt x="850011" y="884777"/>
                        <a:pt x="910019" y="884777"/>
                      </a:cubicBezTo>
                      <a:cubicBezTo>
                        <a:pt x="884396" y="824484"/>
                        <a:pt x="707231" y="407289"/>
                        <a:pt x="707231" y="407289"/>
                      </a:cubicBezTo>
                      <a:cubicBezTo>
                        <a:pt x="707231" y="407289"/>
                        <a:pt x="1040225" y="69628"/>
                        <a:pt x="1108901" y="0"/>
                      </a:cubicBezTo>
                      <a:close/>
                    </a:path>
                  </a:pathLst>
                </a:custGeom>
                <a:solidFill>
                  <a:srgbClr val="FFFFFF"/>
                </a:solidFill>
                <a:ln w="9525" cap="flat">
                  <a:noFill/>
                  <a:prstDash val="solid"/>
                  <a:miter/>
                </a:ln>
              </p:spPr>
              <p:txBody>
                <a:bodyPr rtlCol="0" anchor="ctr"/>
                <a:lstStyle/>
                <a:p>
                  <a:endParaRPr lang="ko-KR" altLang="en-US" sz="1801"/>
                </a:p>
              </p:txBody>
            </p:sp>
            <p:sp>
              <p:nvSpPr>
                <p:cNvPr id="30" name="자유형: 도형 29">
                  <a:extLst>
                    <a:ext uri="{FF2B5EF4-FFF2-40B4-BE49-F238E27FC236}">
                      <a16:creationId xmlns:a16="http://schemas.microsoft.com/office/drawing/2014/main" id="{65183E5A-28FE-7201-A924-B04D50EFE811}"/>
                    </a:ext>
                  </a:extLst>
                </p:cNvPr>
                <p:cNvSpPr/>
                <p:nvPr/>
              </p:nvSpPr>
              <p:spPr>
                <a:xfrm>
                  <a:off x="5279802" y="3106228"/>
                  <a:ext cx="1006673" cy="884777"/>
                </a:xfrm>
                <a:custGeom>
                  <a:avLst/>
                  <a:gdLst>
                    <a:gd name="connsiteX0" fmla="*/ 758762 w 1006673"/>
                    <a:gd name="connsiteY0" fmla="*/ 0 h 884777"/>
                    <a:gd name="connsiteX1" fmla="*/ 237077 w 1006673"/>
                    <a:gd name="connsiteY1" fmla="*/ 0 h 884777"/>
                    <a:gd name="connsiteX2" fmla="*/ 0 w 1006673"/>
                    <a:gd name="connsiteY2" fmla="*/ 884777 h 884777"/>
                    <a:gd name="connsiteX3" fmla="*/ 290798 w 1006673"/>
                    <a:gd name="connsiteY3" fmla="*/ 884777 h 884777"/>
                    <a:gd name="connsiteX4" fmla="*/ 375952 w 1006673"/>
                    <a:gd name="connsiteY4" fmla="*/ 567404 h 884777"/>
                    <a:gd name="connsiteX5" fmla="*/ 395288 w 1006673"/>
                    <a:gd name="connsiteY5" fmla="*/ 567404 h 884777"/>
                    <a:gd name="connsiteX6" fmla="*/ 604933 w 1006673"/>
                    <a:gd name="connsiteY6" fmla="*/ 634460 h 884777"/>
                    <a:gd name="connsiteX7" fmla="*/ 609124 w 1006673"/>
                    <a:gd name="connsiteY7" fmla="*/ 676370 h 884777"/>
                    <a:gd name="connsiteX8" fmla="*/ 594551 w 1006673"/>
                    <a:gd name="connsiteY8" fmla="*/ 814673 h 884777"/>
                    <a:gd name="connsiteX9" fmla="*/ 585026 w 1006673"/>
                    <a:gd name="connsiteY9" fmla="*/ 884777 h 884777"/>
                    <a:gd name="connsiteX10" fmla="*/ 904685 w 1006673"/>
                    <a:gd name="connsiteY10" fmla="*/ 884777 h 884777"/>
                    <a:gd name="connsiteX11" fmla="*/ 904018 w 1006673"/>
                    <a:gd name="connsiteY11" fmla="*/ 868966 h 884777"/>
                    <a:gd name="connsiteX12" fmla="*/ 910780 w 1006673"/>
                    <a:gd name="connsiteY12" fmla="*/ 767620 h 884777"/>
                    <a:gd name="connsiteX13" fmla="*/ 917829 w 1006673"/>
                    <a:gd name="connsiteY13" fmla="*/ 659416 h 884777"/>
                    <a:gd name="connsiteX14" fmla="*/ 909066 w 1006673"/>
                    <a:gd name="connsiteY14" fmla="*/ 583025 h 884777"/>
                    <a:gd name="connsiteX15" fmla="*/ 752285 w 1006673"/>
                    <a:gd name="connsiteY15" fmla="*/ 477012 h 884777"/>
                    <a:gd name="connsiteX16" fmla="*/ 1006412 w 1006673"/>
                    <a:gd name="connsiteY16" fmla="*/ 164116 h 884777"/>
                    <a:gd name="connsiteX17" fmla="*/ 758762 w 1006673"/>
                    <a:gd name="connsiteY17" fmla="*/ 0 h 884777"/>
                    <a:gd name="connsiteX18" fmla="*/ 690563 w 1006673"/>
                    <a:gd name="connsiteY18" fmla="*/ 260699 h 884777"/>
                    <a:gd name="connsiteX19" fmla="*/ 423196 w 1006673"/>
                    <a:gd name="connsiteY19" fmla="*/ 349377 h 884777"/>
                    <a:gd name="connsiteX20" fmla="*/ 469487 w 1006673"/>
                    <a:gd name="connsiteY20" fmla="*/ 177832 h 884777"/>
                    <a:gd name="connsiteX21" fmla="*/ 575786 w 1006673"/>
                    <a:gd name="connsiteY21" fmla="*/ 177832 h 884777"/>
                    <a:gd name="connsiteX22" fmla="*/ 690563 w 1006673"/>
                    <a:gd name="connsiteY22" fmla="*/ 260699 h 884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006673" h="884777">
                      <a:moveTo>
                        <a:pt x="758762" y="0"/>
                      </a:moveTo>
                      <a:cubicBezTo>
                        <a:pt x="758762" y="0"/>
                        <a:pt x="273082" y="0"/>
                        <a:pt x="237077" y="0"/>
                      </a:cubicBezTo>
                      <a:cubicBezTo>
                        <a:pt x="227838" y="34576"/>
                        <a:pt x="15430" y="827151"/>
                        <a:pt x="0" y="884777"/>
                      </a:cubicBezTo>
                      <a:cubicBezTo>
                        <a:pt x="50197" y="884777"/>
                        <a:pt x="260033" y="884777"/>
                        <a:pt x="290798" y="884777"/>
                      </a:cubicBezTo>
                      <a:cubicBezTo>
                        <a:pt x="299752" y="851821"/>
                        <a:pt x="375952" y="567404"/>
                        <a:pt x="375952" y="567404"/>
                      </a:cubicBezTo>
                      <a:lnTo>
                        <a:pt x="395288" y="567404"/>
                      </a:lnTo>
                      <a:cubicBezTo>
                        <a:pt x="529780" y="567404"/>
                        <a:pt x="589979" y="570262"/>
                        <a:pt x="604933" y="634460"/>
                      </a:cubicBezTo>
                      <a:cubicBezTo>
                        <a:pt x="607981" y="646081"/>
                        <a:pt x="609124" y="660273"/>
                        <a:pt x="609124" y="676370"/>
                      </a:cubicBezTo>
                      <a:cubicBezTo>
                        <a:pt x="609124" y="715613"/>
                        <a:pt x="601599" y="765810"/>
                        <a:pt x="594551" y="814673"/>
                      </a:cubicBezTo>
                      <a:cubicBezTo>
                        <a:pt x="590740" y="840105"/>
                        <a:pt x="587216" y="864394"/>
                        <a:pt x="585026" y="884777"/>
                      </a:cubicBezTo>
                      <a:cubicBezTo>
                        <a:pt x="627983" y="884777"/>
                        <a:pt x="861251" y="884777"/>
                        <a:pt x="904685" y="884777"/>
                      </a:cubicBezTo>
                      <a:cubicBezTo>
                        <a:pt x="904399" y="879729"/>
                        <a:pt x="904018" y="874490"/>
                        <a:pt x="904018" y="868966"/>
                      </a:cubicBezTo>
                      <a:cubicBezTo>
                        <a:pt x="904018" y="837533"/>
                        <a:pt x="907352" y="803243"/>
                        <a:pt x="910780" y="767620"/>
                      </a:cubicBezTo>
                      <a:cubicBezTo>
                        <a:pt x="914305" y="731139"/>
                        <a:pt x="917829" y="694087"/>
                        <a:pt x="917829" y="659416"/>
                      </a:cubicBezTo>
                      <a:cubicBezTo>
                        <a:pt x="917829" y="631793"/>
                        <a:pt x="915638" y="605885"/>
                        <a:pt x="909066" y="583025"/>
                      </a:cubicBezTo>
                      <a:cubicBezTo>
                        <a:pt x="883539" y="500253"/>
                        <a:pt x="752285" y="477012"/>
                        <a:pt x="752285" y="477012"/>
                      </a:cubicBezTo>
                      <a:cubicBezTo>
                        <a:pt x="752285" y="477012"/>
                        <a:pt x="1016127" y="450342"/>
                        <a:pt x="1006412" y="164116"/>
                      </a:cubicBezTo>
                      <a:cubicBezTo>
                        <a:pt x="1002792" y="49721"/>
                        <a:pt x="891254" y="0"/>
                        <a:pt x="758762" y="0"/>
                      </a:cubicBezTo>
                      <a:close/>
                      <a:moveTo>
                        <a:pt x="690563" y="260699"/>
                      </a:moveTo>
                      <a:cubicBezTo>
                        <a:pt x="665417" y="341662"/>
                        <a:pt x="592169" y="349187"/>
                        <a:pt x="423196" y="349377"/>
                      </a:cubicBezTo>
                      <a:lnTo>
                        <a:pt x="469487" y="177832"/>
                      </a:lnTo>
                      <a:lnTo>
                        <a:pt x="575786" y="177832"/>
                      </a:lnTo>
                      <a:cubicBezTo>
                        <a:pt x="648176" y="177737"/>
                        <a:pt x="713327" y="188119"/>
                        <a:pt x="690563" y="260699"/>
                      </a:cubicBezTo>
                      <a:close/>
                    </a:path>
                  </a:pathLst>
                </a:custGeom>
                <a:solidFill>
                  <a:srgbClr val="FFFFFF"/>
                </a:solidFill>
                <a:ln w="9525" cap="flat">
                  <a:noFill/>
                  <a:prstDash val="solid"/>
                  <a:miter/>
                </a:ln>
              </p:spPr>
              <p:txBody>
                <a:bodyPr rtlCol="0" anchor="ctr"/>
                <a:lstStyle/>
                <a:p>
                  <a:endParaRPr lang="ko-KR" altLang="en-US" sz="1801"/>
                </a:p>
              </p:txBody>
            </p:sp>
          </p:grpSp>
          <p:grpSp>
            <p:nvGrpSpPr>
              <p:cNvPr id="14" name="그래픽 41">
                <a:extLst>
                  <a:ext uri="{FF2B5EF4-FFF2-40B4-BE49-F238E27FC236}">
                    <a16:creationId xmlns:a16="http://schemas.microsoft.com/office/drawing/2014/main" id="{037FA1FB-DDCA-FE47-E2EC-6E819CC7C560}"/>
                  </a:ext>
                </a:extLst>
              </p:cNvPr>
              <p:cNvGrpSpPr/>
              <p:nvPr/>
            </p:nvGrpSpPr>
            <p:grpSpPr>
              <a:xfrm>
                <a:off x="4102893" y="4158645"/>
                <a:ext cx="2489263" cy="188404"/>
                <a:chOff x="4102893" y="4158645"/>
                <a:chExt cx="2489263" cy="188404"/>
              </a:xfrm>
              <a:solidFill>
                <a:srgbClr val="FFFFFF"/>
              </a:solidFill>
            </p:grpSpPr>
            <p:sp>
              <p:nvSpPr>
                <p:cNvPr id="15" name="자유형: 도형 14">
                  <a:extLst>
                    <a:ext uri="{FF2B5EF4-FFF2-40B4-BE49-F238E27FC236}">
                      <a16:creationId xmlns:a16="http://schemas.microsoft.com/office/drawing/2014/main" id="{08DD4B81-EBF7-6A8F-9B3A-2FB2E25BAB5C}"/>
                    </a:ext>
                  </a:extLst>
                </p:cNvPr>
                <p:cNvSpPr/>
                <p:nvPr/>
              </p:nvSpPr>
              <p:spPr>
                <a:xfrm>
                  <a:off x="4102893" y="4161979"/>
                  <a:ext cx="183737" cy="181927"/>
                </a:xfrm>
                <a:custGeom>
                  <a:avLst/>
                  <a:gdLst>
                    <a:gd name="connsiteX0" fmla="*/ 183737 w 183737"/>
                    <a:gd name="connsiteY0" fmla="*/ 0 h 181927"/>
                    <a:gd name="connsiteX1" fmla="*/ 132874 w 183737"/>
                    <a:gd name="connsiteY1" fmla="*/ 0 h 181927"/>
                    <a:gd name="connsiteX2" fmla="*/ 60579 w 183737"/>
                    <a:gd name="connsiteY2" fmla="*/ 71438 h 181927"/>
                    <a:gd name="connsiteX3" fmla="*/ 60103 w 183737"/>
                    <a:gd name="connsiteY3" fmla="*/ 71438 h 181927"/>
                    <a:gd name="connsiteX4" fmla="*/ 75629 w 183737"/>
                    <a:gd name="connsiteY4" fmla="*/ 0 h 181927"/>
                    <a:gd name="connsiteX5" fmla="*/ 39148 w 183737"/>
                    <a:gd name="connsiteY5" fmla="*/ 0 h 181927"/>
                    <a:gd name="connsiteX6" fmla="*/ 0 w 183737"/>
                    <a:gd name="connsiteY6" fmla="*/ 181928 h 181927"/>
                    <a:gd name="connsiteX7" fmla="*/ 36290 w 183737"/>
                    <a:gd name="connsiteY7" fmla="*/ 181928 h 181927"/>
                    <a:gd name="connsiteX8" fmla="*/ 56198 w 183737"/>
                    <a:gd name="connsiteY8" fmla="*/ 89440 h 181927"/>
                    <a:gd name="connsiteX9" fmla="*/ 106775 w 183737"/>
                    <a:gd name="connsiteY9" fmla="*/ 181928 h 181927"/>
                    <a:gd name="connsiteX10" fmla="*/ 150209 w 183737"/>
                    <a:gd name="connsiteY10" fmla="*/ 181928 h 181927"/>
                    <a:gd name="connsiteX11" fmla="*/ 91726 w 183737"/>
                    <a:gd name="connsiteY11" fmla="*/ 82868 h 18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83737" h="181927">
                      <a:moveTo>
                        <a:pt x="183737" y="0"/>
                      </a:moveTo>
                      <a:lnTo>
                        <a:pt x="132874" y="0"/>
                      </a:lnTo>
                      <a:lnTo>
                        <a:pt x="60579" y="71438"/>
                      </a:lnTo>
                      <a:lnTo>
                        <a:pt x="60103" y="71438"/>
                      </a:lnTo>
                      <a:lnTo>
                        <a:pt x="75629" y="0"/>
                      </a:lnTo>
                      <a:lnTo>
                        <a:pt x="39148" y="0"/>
                      </a:lnTo>
                      <a:lnTo>
                        <a:pt x="0" y="181928"/>
                      </a:lnTo>
                      <a:lnTo>
                        <a:pt x="36290" y="181928"/>
                      </a:lnTo>
                      <a:lnTo>
                        <a:pt x="56198" y="89440"/>
                      </a:lnTo>
                      <a:lnTo>
                        <a:pt x="106775" y="181928"/>
                      </a:lnTo>
                      <a:lnTo>
                        <a:pt x="150209" y="181928"/>
                      </a:lnTo>
                      <a:lnTo>
                        <a:pt x="91726" y="82868"/>
                      </a:lnTo>
                      <a:close/>
                    </a:path>
                  </a:pathLst>
                </a:custGeom>
                <a:solidFill>
                  <a:srgbClr val="FFFFFF"/>
                </a:solidFill>
                <a:ln w="9525" cap="flat">
                  <a:noFill/>
                  <a:prstDash val="solid"/>
                  <a:miter/>
                </a:ln>
              </p:spPr>
              <p:txBody>
                <a:bodyPr rtlCol="0" anchor="ctr"/>
                <a:lstStyle/>
                <a:p>
                  <a:endParaRPr lang="ko-KR" altLang="en-US" sz="1801"/>
                </a:p>
              </p:txBody>
            </p:sp>
            <p:sp>
              <p:nvSpPr>
                <p:cNvPr id="16" name="자유형: 도형 15">
                  <a:extLst>
                    <a:ext uri="{FF2B5EF4-FFF2-40B4-BE49-F238E27FC236}">
                      <a16:creationId xmlns:a16="http://schemas.microsoft.com/office/drawing/2014/main" id="{B1F625DB-2EFF-6B19-484E-4A20C1745B8B}"/>
                    </a:ext>
                  </a:extLst>
                </p:cNvPr>
                <p:cNvSpPr/>
                <p:nvPr/>
              </p:nvSpPr>
              <p:spPr>
                <a:xfrm>
                  <a:off x="4278724" y="4158836"/>
                  <a:ext cx="179355" cy="188214"/>
                </a:xfrm>
                <a:custGeom>
                  <a:avLst/>
                  <a:gdLst>
                    <a:gd name="connsiteX0" fmla="*/ 103346 w 179355"/>
                    <a:gd name="connsiteY0" fmla="*/ 0 h 188214"/>
                    <a:gd name="connsiteX1" fmla="*/ 28575 w 179355"/>
                    <a:gd name="connsiteY1" fmla="*/ 33909 h 188214"/>
                    <a:gd name="connsiteX2" fmla="*/ 0 w 179355"/>
                    <a:gd name="connsiteY2" fmla="*/ 112681 h 188214"/>
                    <a:gd name="connsiteX3" fmla="*/ 71723 w 179355"/>
                    <a:gd name="connsiteY3" fmla="*/ 188214 h 188214"/>
                    <a:gd name="connsiteX4" fmla="*/ 148971 w 179355"/>
                    <a:gd name="connsiteY4" fmla="*/ 157829 h 188214"/>
                    <a:gd name="connsiteX5" fmla="*/ 179356 w 179355"/>
                    <a:gd name="connsiteY5" fmla="*/ 77248 h 188214"/>
                    <a:gd name="connsiteX6" fmla="*/ 103346 w 179355"/>
                    <a:gd name="connsiteY6" fmla="*/ 0 h 188214"/>
                    <a:gd name="connsiteX7" fmla="*/ 76391 w 179355"/>
                    <a:gd name="connsiteY7" fmla="*/ 159449 h 188214"/>
                    <a:gd name="connsiteX8" fmla="*/ 38100 w 179355"/>
                    <a:gd name="connsiteY8" fmla="*/ 114681 h 188214"/>
                    <a:gd name="connsiteX9" fmla="*/ 102394 w 179355"/>
                    <a:gd name="connsiteY9" fmla="*/ 28670 h 188214"/>
                    <a:gd name="connsiteX10" fmla="*/ 141256 w 179355"/>
                    <a:gd name="connsiteY10" fmla="*/ 73247 h 188214"/>
                    <a:gd name="connsiteX11" fmla="*/ 76391 w 179355"/>
                    <a:gd name="connsiteY11" fmla="*/ 159449 h 188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79355" h="188214">
                      <a:moveTo>
                        <a:pt x="103346" y="0"/>
                      </a:moveTo>
                      <a:cubicBezTo>
                        <a:pt x="73628" y="0"/>
                        <a:pt x="48577" y="11240"/>
                        <a:pt x="28575" y="33909"/>
                      </a:cubicBezTo>
                      <a:cubicBezTo>
                        <a:pt x="10096" y="55626"/>
                        <a:pt x="0" y="83725"/>
                        <a:pt x="0" y="112681"/>
                      </a:cubicBezTo>
                      <a:cubicBezTo>
                        <a:pt x="0" y="155924"/>
                        <a:pt x="26860" y="188214"/>
                        <a:pt x="71723" y="188214"/>
                      </a:cubicBezTo>
                      <a:cubicBezTo>
                        <a:pt x="102108" y="188214"/>
                        <a:pt x="129826" y="178975"/>
                        <a:pt x="148971" y="157829"/>
                      </a:cubicBezTo>
                      <a:cubicBezTo>
                        <a:pt x="168497" y="135827"/>
                        <a:pt x="179356" y="106966"/>
                        <a:pt x="179356" y="77248"/>
                      </a:cubicBezTo>
                      <a:cubicBezTo>
                        <a:pt x="179356" y="28670"/>
                        <a:pt x="152686" y="0"/>
                        <a:pt x="103346" y="0"/>
                      </a:cubicBezTo>
                      <a:close/>
                      <a:moveTo>
                        <a:pt x="76391" y="159449"/>
                      </a:moveTo>
                      <a:cubicBezTo>
                        <a:pt x="50006" y="159449"/>
                        <a:pt x="38100" y="138398"/>
                        <a:pt x="38100" y="114681"/>
                      </a:cubicBezTo>
                      <a:cubicBezTo>
                        <a:pt x="38100" y="77915"/>
                        <a:pt x="59817" y="28670"/>
                        <a:pt x="102394" y="28670"/>
                      </a:cubicBezTo>
                      <a:cubicBezTo>
                        <a:pt x="128778" y="28670"/>
                        <a:pt x="141256" y="48958"/>
                        <a:pt x="141256" y="73247"/>
                      </a:cubicBezTo>
                      <a:cubicBezTo>
                        <a:pt x="141351" y="109538"/>
                        <a:pt x="118205" y="159449"/>
                        <a:pt x="76391" y="159449"/>
                      </a:cubicBezTo>
                      <a:close/>
                    </a:path>
                  </a:pathLst>
                </a:custGeom>
                <a:solidFill>
                  <a:srgbClr val="FFFFFF"/>
                </a:solidFill>
                <a:ln w="9525" cap="flat">
                  <a:noFill/>
                  <a:prstDash val="solid"/>
                  <a:miter/>
                </a:ln>
              </p:spPr>
              <p:txBody>
                <a:bodyPr rtlCol="0" anchor="ctr"/>
                <a:lstStyle/>
                <a:p>
                  <a:endParaRPr lang="ko-KR" altLang="en-US" sz="1801"/>
                </a:p>
              </p:txBody>
            </p:sp>
            <p:sp>
              <p:nvSpPr>
                <p:cNvPr id="17" name="자유형: 도형 16">
                  <a:extLst>
                    <a:ext uri="{FF2B5EF4-FFF2-40B4-BE49-F238E27FC236}">
                      <a16:creationId xmlns:a16="http://schemas.microsoft.com/office/drawing/2014/main" id="{297272CC-2497-3BC8-EE37-02511C2205B5}"/>
                    </a:ext>
                  </a:extLst>
                </p:cNvPr>
                <p:cNvSpPr/>
                <p:nvPr/>
              </p:nvSpPr>
              <p:spPr>
                <a:xfrm>
                  <a:off x="4473606" y="4161979"/>
                  <a:ext cx="153257" cy="182022"/>
                </a:xfrm>
                <a:custGeom>
                  <a:avLst/>
                  <a:gdLst>
                    <a:gd name="connsiteX0" fmla="*/ 81058 w 153257"/>
                    <a:gd name="connsiteY0" fmla="*/ 0 h 182022"/>
                    <a:gd name="connsiteX1" fmla="*/ 38005 w 153257"/>
                    <a:gd name="connsiteY1" fmla="*/ 0 h 182022"/>
                    <a:gd name="connsiteX2" fmla="*/ 0 w 153257"/>
                    <a:gd name="connsiteY2" fmla="*/ 181928 h 182022"/>
                    <a:gd name="connsiteX3" fmla="*/ 36195 w 153257"/>
                    <a:gd name="connsiteY3" fmla="*/ 181928 h 182022"/>
                    <a:gd name="connsiteX4" fmla="*/ 52388 w 153257"/>
                    <a:gd name="connsiteY4" fmla="*/ 106394 h 182022"/>
                    <a:gd name="connsiteX5" fmla="*/ 66104 w 153257"/>
                    <a:gd name="connsiteY5" fmla="*/ 106394 h 182022"/>
                    <a:gd name="connsiteX6" fmla="*/ 88963 w 153257"/>
                    <a:gd name="connsiteY6" fmla="*/ 139256 h 182022"/>
                    <a:gd name="connsiteX7" fmla="*/ 97917 w 153257"/>
                    <a:gd name="connsiteY7" fmla="*/ 182023 h 182022"/>
                    <a:gd name="connsiteX8" fmla="*/ 136112 w 153257"/>
                    <a:gd name="connsiteY8" fmla="*/ 182023 h 182022"/>
                    <a:gd name="connsiteX9" fmla="*/ 118777 w 153257"/>
                    <a:gd name="connsiteY9" fmla="*/ 108776 h 182022"/>
                    <a:gd name="connsiteX10" fmla="*/ 100203 w 153257"/>
                    <a:gd name="connsiteY10" fmla="*/ 92107 h 182022"/>
                    <a:gd name="connsiteX11" fmla="*/ 100203 w 153257"/>
                    <a:gd name="connsiteY11" fmla="*/ 91535 h 182022"/>
                    <a:gd name="connsiteX12" fmla="*/ 153257 w 153257"/>
                    <a:gd name="connsiteY12" fmla="*/ 43053 h 182022"/>
                    <a:gd name="connsiteX13" fmla="*/ 81058 w 153257"/>
                    <a:gd name="connsiteY13" fmla="*/ 0 h 182022"/>
                    <a:gd name="connsiteX14" fmla="*/ 72200 w 153257"/>
                    <a:gd name="connsiteY14" fmla="*/ 77724 h 182022"/>
                    <a:gd name="connsiteX15" fmla="*/ 59055 w 153257"/>
                    <a:gd name="connsiteY15" fmla="*/ 77724 h 182022"/>
                    <a:gd name="connsiteX16" fmla="*/ 69247 w 153257"/>
                    <a:gd name="connsiteY16" fmla="*/ 28575 h 182022"/>
                    <a:gd name="connsiteX17" fmla="*/ 84106 w 153257"/>
                    <a:gd name="connsiteY17" fmla="*/ 28575 h 182022"/>
                    <a:gd name="connsiteX18" fmla="*/ 115443 w 153257"/>
                    <a:gd name="connsiteY18" fmla="*/ 47625 h 182022"/>
                    <a:gd name="connsiteX19" fmla="*/ 72200 w 153257"/>
                    <a:gd name="connsiteY19" fmla="*/ 77724 h 182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53257" h="182022">
                      <a:moveTo>
                        <a:pt x="81058" y="0"/>
                      </a:moveTo>
                      <a:lnTo>
                        <a:pt x="38005" y="0"/>
                      </a:lnTo>
                      <a:lnTo>
                        <a:pt x="0" y="181928"/>
                      </a:lnTo>
                      <a:lnTo>
                        <a:pt x="36195" y="181928"/>
                      </a:lnTo>
                      <a:lnTo>
                        <a:pt x="52388" y="106394"/>
                      </a:lnTo>
                      <a:lnTo>
                        <a:pt x="66104" y="106394"/>
                      </a:lnTo>
                      <a:cubicBezTo>
                        <a:pt x="85916" y="106394"/>
                        <a:pt x="84868" y="119920"/>
                        <a:pt x="88963" y="139256"/>
                      </a:cubicBezTo>
                      <a:lnTo>
                        <a:pt x="97917" y="182023"/>
                      </a:lnTo>
                      <a:lnTo>
                        <a:pt x="136112" y="182023"/>
                      </a:lnTo>
                      <a:lnTo>
                        <a:pt x="118777" y="108776"/>
                      </a:lnTo>
                      <a:cubicBezTo>
                        <a:pt x="116396" y="98775"/>
                        <a:pt x="110109" y="92583"/>
                        <a:pt x="100203" y="92107"/>
                      </a:cubicBezTo>
                      <a:lnTo>
                        <a:pt x="100203" y="91535"/>
                      </a:lnTo>
                      <a:cubicBezTo>
                        <a:pt x="129921" y="91059"/>
                        <a:pt x="153257" y="74390"/>
                        <a:pt x="153257" y="43053"/>
                      </a:cubicBezTo>
                      <a:cubicBezTo>
                        <a:pt x="153448" y="-476"/>
                        <a:pt x="114681" y="0"/>
                        <a:pt x="81058" y="0"/>
                      </a:cubicBezTo>
                      <a:close/>
                      <a:moveTo>
                        <a:pt x="72200" y="77724"/>
                      </a:moveTo>
                      <a:lnTo>
                        <a:pt x="59055" y="77724"/>
                      </a:lnTo>
                      <a:lnTo>
                        <a:pt x="69247" y="28575"/>
                      </a:lnTo>
                      <a:lnTo>
                        <a:pt x="84106" y="28575"/>
                      </a:lnTo>
                      <a:cubicBezTo>
                        <a:pt x="99060" y="28575"/>
                        <a:pt x="115443" y="28575"/>
                        <a:pt x="115443" y="47625"/>
                      </a:cubicBezTo>
                      <a:cubicBezTo>
                        <a:pt x="115443" y="71723"/>
                        <a:pt x="91821" y="77724"/>
                        <a:pt x="72200" y="77724"/>
                      </a:cubicBezTo>
                      <a:close/>
                    </a:path>
                  </a:pathLst>
                </a:custGeom>
                <a:solidFill>
                  <a:srgbClr val="FFFFFF"/>
                </a:solidFill>
                <a:ln w="9525" cap="flat">
                  <a:noFill/>
                  <a:prstDash val="solid"/>
                  <a:miter/>
                </a:ln>
              </p:spPr>
              <p:txBody>
                <a:bodyPr rtlCol="0" anchor="ctr"/>
                <a:lstStyle/>
                <a:p>
                  <a:endParaRPr lang="ko-KR" altLang="en-US" sz="1801"/>
                </a:p>
              </p:txBody>
            </p:sp>
            <p:sp>
              <p:nvSpPr>
                <p:cNvPr id="18" name="자유형: 도형 17">
                  <a:extLst>
                    <a:ext uri="{FF2B5EF4-FFF2-40B4-BE49-F238E27FC236}">
                      <a16:creationId xmlns:a16="http://schemas.microsoft.com/office/drawing/2014/main" id="{10B8DEA3-1372-28AF-C386-0AAE1A388E0D}"/>
                    </a:ext>
                  </a:extLst>
                </p:cNvPr>
                <p:cNvSpPr/>
                <p:nvPr/>
              </p:nvSpPr>
              <p:spPr>
                <a:xfrm>
                  <a:off x="4658677" y="4161979"/>
                  <a:ext cx="145446" cy="181927"/>
                </a:xfrm>
                <a:custGeom>
                  <a:avLst/>
                  <a:gdLst>
                    <a:gd name="connsiteX0" fmla="*/ 0 w 145446"/>
                    <a:gd name="connsiteY0" fmla="*/ 181928 h 181927"/>
                    <a:gd name="connsiteX1" fmla="*/ 108394 w 145446"/>
                    <a:gd name="connsiteY1" fmla="*/ 181928 h 181927"/>
                    <a:gd name="connsiteX2" fmla="*/ 114681 w 145446"/>
                    <a:gd name="connsiteY2" fmla="*/ 153257 h 181927"/>
                    <a:gd name="connsiteX3" fmla="*/ 42767 w 145446"/>
                    <a:gd name="connsiteY3" fmla="*/ 153257 h 181927"/>
                    <a:gd name="connsiteX4" fmla="*/ 53435 w 145446"/>
                    <a:gd name="connsiteY4" fmla="*/ 102203 h 181927"/>
                    <a:gd name="connsiteX5" fmla="*/ 117253 w 145446"/>
                    <a:gd name="connsiteY5" fmla="*/ 102203 h 181927"/>
                    <a:gd name="connsiteX6" fmla="*/ 123063 w 145446"/>
                    <a:gd name="connsiteY6" fmla="*/ 73533 h 181927"/>
                    <a:gd name="connsiteX7" fmla="*/ 59341 w 145446"/>
                    <a:gd name="connsiteY7" fmla="*/ 73533 h 181927"/>
                    <a:gd name="connsiteX8" fmla="*/ 68771 w 145446"/>
                    <a:gd name="connsiteY8" fmla="*/ 28575 h 181927"/>
                    <a:gd name="connsiteX9" fmla="*/ 139922 w 145446"/>
                    <a:gd name="connsiteY9" fmla="*/ 28575 h 181927"/>
                    <a:gd name="connsiteX10" fmla="*/ 145447 w 145446"/>
                    <a:gd name="connsiteY10" fmla="*/ 0 h 181927"/>
                    <a:gd name="connsiteX11" fmla="*/ 38100 w 145446"/>
                    <a:gd name="connsiteY11" fmla="*/ 0 h 18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5446" h="181927">
                      <a:moveTo>
                        <a:pt x="0" y="181928"/>
                      </a:moveTo>
                      <a:lnTo>
                        <a:pt x="108394" y="181928"/>
                      </a:lnTo>
                      <a:lnTo>
                        <a:pt x="114681" y="153257"/>
                      </a:lnTo>
                      <a:lnTo>
                        <a:pt x="42767" y="153257"/>
                      </a:lnTo>
                      <a:lnTo>
                        <a:pt x="53435" y="102203"/>
                      </a:lnTo>
                      <a:lnTo>
                        <a:pt x="117253" y="102203"/>
                      </a:lnTo>
                      <a:lnTo>
                        <a:pt x="123063" y="73533"/>
                      </a:lnTo>
                      <a:lnTo>
                        <a:pt x="59341" y="73533"/>
                      </a:lnTo>
                      <a:lnTo>
                        <a:pt x="68771" y="28575"/>
                      </a:lnTo>
                      <a:lnTo>
                        <a:pt x="139922" y="28575"/>
                      </a:lnTo>
                      <a:lnTo>
                        <a:pt x="145447" y="0"/>
                      </a:lnTo>
                      <a:lnTo>
                        <a:pt x="38100" y="0"/>
                      </a:lnTo>
                      <a:close/>
                    </a:path>
                  </a:pathLst>
                </a:custGeom>
                <a:solidFill>
                  <a:srgbClr val="FFFFFF"/>
                </a:solidFill>
                <a:ln w="9525" cap="flat">
                  <a:noFill/>
                  <a:prstDash val="solid"/>
                  <a:miter/>
                </a:ln>
              </p:spPr>
              <p:txBody>
                <a:bodyPr rtlCol="0" anchor="ctr"/>
                <a:lstStyle/>
                <a:p>
                  <a:endParaRPr lang="ko-KR" altLang="en-US" sz="1801"/>
                </a:p>
              </p:txBody>
            </p:sp>
            <p:sp>
              <p:nvSpPr>
                <p:cNvPr id="19" name="자유형: 도형 18">
                  <a:extLst>
                    <a:ext uri="{FF2B5EF4-FFF2-40B4-BE49-F238E27FC236}">
                      <a16:creationId xmlns:a16="http://schemas.microsoft.com/office/drawing/2014/main" id="{8B92582B-D28E-1242-CF67-A81243B3B960}"/>
                    </a:ext>
                  </a:extLst>
                </p:cNvPr>
                <p:cNvSpPr/>
                <p:nvPr/>
              </p:nvSpPr>
              <p:spPr>
                <a:xfrm>
                  <a:off x="4807648" y="4161979"/>
                  <a:ext cx="183641" cy="181927"/>
                </a:xfrm>
                <a:custGeom>
                  <a:avLst/>
                  <a:gdLst>
                    <a:gd name="connsiteX0" fmla="*/ 110204 w 183641"/>
                    <a:gd name="connsiteY0" fmla="*/ 0 h 181927"/>
                    <a:gd name="connsiteX1" fmla="*/ 0 w 183641"/>
                    <a:gd name="connsiteY1" fmla="*/ 181928 h 181927"/>
                    <a:gd name="connsiteX2" fmla="*/ 40386 w 183641"/>
                    <a:gd name="connsiteY2" fmla="*/ 181928 h 181927"/>
                    <a:gd name="connsiteX3" fmla="*/ 63532 w 183641"/>
                    <a:gd name="connsiteY3" fmla="*/ 140208 h 181927"/>
                    <a:gd name="connsiteX4" fmla="*/ 140970 w 183641"/>
                    <a:gd name="connsiteY4" fmla="*/ 140208 h 181927"/>
                    <a:gd name="connsiteX5" fmla="*/ 147256 w 183641"/>
                    <a:gd name="connsiteY5" fmla="*/ 181928 h 181927"/>
                    <a:gd name="connsiteX6" fmla="*/ 183642 w 183641"/>
                    <a:gd name="connsiteY6" fmla="*/ 181928 h 181927"/>
                    <a:gd name="connsiteX7" fmla="*/ 150590 w 183641"/>
                    <a:gd name="connsiteY7" fmla="*/ 0 h 181927"/>
                    <a:gd name="connsiteX8" fmla="*/ 110204 w 183641"/>
                    <a:gd name="connsiteY8" fmla="*/ 0 h 181927"/>
                    <a:gd name="connsiteX9" fmla="*/ 79819 w 183641"/>
                    <a:gd name="connsiteY9" fmla="*/ 111538 h 181927"/>
                    <a:gd name="connsiteX10" fmla="*/ 123539 w 183641"/>
                    <a:gd name="connsiteY10" fmla="*/ 32290 h 181927"/>
                    <a:gd name="connsiteX11" fmla="*/ 124682 w 183641"/>
                    <a:gd name="connsiteY11" fmla="*/ 32290 h 181927"/>
                    <a:gd name="connsiteX12" fmla="*/ 136112 w 183641"/>
                    <a:gd name="connsiteY12" fmla="*/ 111538 h 181927"/>
                    <a:gd name="connsiteX13" fmla="*/ 79819 w 183641"/>
                    <a:gd name="connsiteY13" fmla="*/ 111538 h 18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83641" h="181927">
                      <a:moveTo>
                        <a:pt x="110204" y="0"/>
                      </a:moveTo>
                      <a:lnTo>
                        <a:pt x="0" y="181928"/>
                      </a:lnTo>
                      <a:lnTo>
                        <a:pt x="40386" y="181928"/>
                      </a:lnTo>
                      <a:lnTo>
                        <a:pt x="63532" y="140208"/>
                      </a:lnTo>
                      <a:lnTo>
                        <a:pt x="140970" y="140208"/>
                      </a:lnTo>
                      <a:lnTo>
                        <a:pt x="147256" y="181928"/>
                      </a:lnTo>
                      <a:lnTo>
                        <a:pt x="183642" y="181928"/>
                      </a:lnTo>
                      <a:lnTo>
                        <a:pt x="150590" y="0"/>
                      </a:lnTo>
                      <a:lnTo>
                        <a:pt x="110204" y="0"/>
                      </a:lnTo>
                      <a:close/>
                      <a:moveTo>
                        <a:pt x="79819" y="111538"/>
                      </a:moveTo>
                      <a:lnTo>
                        <a:pt x="123539" y="32290"/>
                      </a:lnTo>
                      <a:lnTo>
                        <a:pt x="124682" y="32290"/>
                      </a:lnTo>
                      <a:lnTo>
                        <a:pt x="136112" y="111538"/>
                      </a:lnTo>
                      <a:lnTo>
                        <a:pt x="79819" y="111538"/>
                      </a:lnTo>
                      <a:close/>
                    </a:path>
                  </a:pathLst>
                </a:custGeom>
                <a:solidFill>
                  <a:srgbClr val="FFFFFF"/>
                </a:solidFill>
                <a:ln w="9525" cap="flat">
                  <a:noFill/>
                  <a:prstDash val="solid"/>
                  <a:miter/>
                </a:ln>
              </p:spPr>
              <p:txBody>
                <a:bodyPr rtlCol="0" anchor="ctr"/>
                <a:lstStyle/>
                <a:p>
                  <a:endParaRPr lang="ko-KR" altLang="en-US" sz="1801"/>
                </a:p>
              </p:txBody>
            </p:sp>
            <p:sp>
              <p:nvSpPr>
                <p:cNvPr id="20" name="자유형: 도형 19">
                  <a:extLst>
                    <a:ext uri="{FF2B5EF4-FFF2-40B4-BE49-F238E27FC236}">
                      <a16:creationId xmlns:a16="http://schemas.microsoft.com/office/drawing/2014/main" id="{E267D4E0-0263-EBD3-1BD3-9CE0DB5BF90A}"/>
                    </a:ext>
                  </a:extLst>
                </p:cNvPr>
                <p:cNvSpPr/>
                <p:nvPr/>
              </p:nvSpPr>
              <p:spPr>
                <a:xfrm>
                  <a:off x="5036343" y="4161979"/>
                  <a:ext cx="188880" cy="181927"/>
                </a:xfrm>
                <a:custGeom>
                  <a:avLst/>
                  <a:gdLst>
                    <a:gd name="connsiteX0" fmla="*/ 124682 w 188880"/>
                    <a:gd name="connsiteY0" fmla="*/ 138113 h 181927"/>
                    <a:gd name="connsiteX1" fmla="*/ 124111 w 188880"/>
                    <a:gd name="connsiteY1" fmla="*/ 138113 h 181927"/>
                    <a:gd name="connsiteX2" fmla="*/ 85439 w 188880"/>
                    <a:gd name="connsiteY2" fmla="*/ 0 h 181927"/>
                    <a:gd name="connsiteX3" fmla="*/ 39338 w 188880"/>
                    <a:gd name="connsiteY3" fmla="*/ 0 h 181927"/>
                    <a:gd name="connsiteX4" fmla="*/ 0 w 188880"/>
                    <a:gd name="connsiteY4" fmla="*/ 181928 h 181927"/>
                    <a:gd name="connsiteX5" fmla="*/ 35052 w 188880"/>
                    <a:gd name="connsiteY5" fmla="*/ 181928 h 181927"/>
                    <a:gd name="connsiteX6" fmla="*/ 63913 w 188880"/>
                    <a:gd name="connsiteY6" fmla="*/ 42577 h 181927"/>
                    <a:gd name="connsiteX7" fmla="*/ 64484 w 188880"/>
                    <a:gd name="connsiteY7" fmla="*/ 42577 h 181927"/>
                    <a:gd name="connsiteX8" fmla="*/ 102584 w 188880"/>
                    <a:gd name="connsiteY8" fmla="*/ 181928 h 181927"/>
                    <a:gd name="connsiteX9" fmla="*/ 149447 w 188880"/>
                    <a:gd name="connsiteY9" fmla="*/ 181928 h 181927"/>
                    <a:gd name="connsiteX10" fmla="*/ 188881 w 188880"/>
                    <a:gd name="connsiteY10" fmla="*/ 0 h 181927"/>
                    <a:gd name="connsiteX11" fmla="*/ 154496 w 188880"/>
                    <a:gd name="connsiteY11" fmla="*/ 0 h 18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88880" h="181927">
                      <a:moveTo>
                        <a:pt x="124682" y="138113"/>
                      </a:moveTo>
                      <a:lnTo>
                        <a:pt x="124111" y="138113"/>
                      </a:lnTo>
                      <a:lnTo>
                        <a:pt x="85439" y="0"/>
                      </a:lnTo>
                      <a:lnTo>
                        <a:pt x="39338" y="0"/>
                      </a:lnTo>
                      <a:lnTo>
                        <a:pt x="0" y="181928"/>
                      </a:lnTo>
                      <a:lnTo>
                        <a:pt x="35052" y="181928"/>
                      </a:lnTo>
                      <a:lnTo>
                        <a:pt x="63913" y="42577"/>
                      </a:lnTo>
                      <a:lnTo>
                        <a:pt x="64484" y="42577"/>
                      </a:lnTo>
                      <a:lnTo>
                        <a:pt x="102584" y="181928"/>
                      </a:lnTo>
                      <a:lnTo>
                        <a:pt x="149447" y="181928"/>
                      </a:lnTo>
                      <a:lnTo>
                        <a:pt x="188881" y="0"/>
                      </a:lnTo>
                      <a:lnTo>
                        <a:pt x="154496" y="0"/>
                      </a:lnTo>
                      <a:close/>
                    </a:path>
                  </a:pathLst>
                </a:custGeom>
                <a:solidFill>
                  <a:srgbClr val="FFFFFF"/>
                </a:solidFill>
                <a:ln w="9525" cap="flat">
                  <a:noFill/>
                  <a:prstDash val="solid"/>
                  <a:miter/>
                </a:ln>
              </p:spPr>
              <p:txBody>
                <a:bodyPr rtlCol="0" anchor="ctr"/>
                <a:lstStyle/>
                <a:p>
                  <a:endParaRPr lang="ko-KR" altLang="en-US" sz="1801"/>
                </a:p>
              </p:txBody>
            </p:sp>
            <p:sp>
              <p:nvSpPr>
                <p:cNvPr id="21" name="자유형: 도형 20">
                  <a:extLst>
                    <a:ext uri="{FF2B5EF4-FFF2-40B4-BE49-F238E27FC236}">
                      <a16:creationId xmlns:a16="http://schemas.microsoft.com/office/drawing/2014/main" id="{73AA3FB8-BE6F-57F7-45F0-8453D3998918}"/>
                    </a:ext>
                  </a:extLst>
                </p:cNvPr>
                <p:cNvSpPr/>
                <p:nvPr/>
              </p:nvSpPr>
              <p:spPr>
                <a:xfrm>
                  <a:off x="5334476" y="4161979"/>
                  <a:ext cx="153543" cy="182022"/>
                </a:xfrm>
                <a:custGeom>
                  <a:avLst/>
                  <a:gdLst>
                    <a:gd name="connsiteX0" fmla="*/ 80963 w 153543"/>
                    <a:gd name="connsiteY0" fmla="*/ 0 h 182022"/>
                    <a:gd name="connsiteX1" fmla="*/ 38005 w 153543"/>
                    <a:gd name="connsiteY1" fmla="*/ 0 h 182022"/>
                    <a:gd name="connsiteX2" fmla="*/ 0 w 153543"/>
                    <a:gd name="connsiteY2" fmla="*/ 181928 h 182022"/>
                    <a:gd name="connsiteX3" fmla="*/ 36290 w 153543"/>
                    <a:gd name="connsiteY3" fmla="*/ 181928 h 182022"/>
                    <a:gd name="connsiteX4" fmla="*/ 52292 w 153543"/>
                    <a:gd name="connsiteY4" fmla="*/ 106394 h 182022"/>
                    <a:gd name="connsiteX5" fmla="*/ 66199 w 153543"/>
                    <a:gd name="connsiteY5" fmla="*/ 106394 h 182022"/>
                    <a:gd name="connsiteX6" fmla="*/ 89059 w 153543"/>
                    <a:gd name="connsiteY6" fmla="*/ 139256 h 182022"/>
                    <a:gd name="connsiteX7" fmla="*/ 97917 w 153543"/>
                    <a:gd name="connsiteY7" fmla="*/ 182023 h 182022"/>
                    <a:gd name="connsiteX8" fmla="*/ 136208 w 153543"/>
                    <a:gd name="connsiteY8" fmla="*/ 182023 h 182022"/>
                    <a:gd name="connsiteX9" fmla="*/ 118777 w 153543"/>
                    <a:gd name="connsiteY9" fmla="*/ 108776 h 182022"/>
                    <a:gd name="connsiteX10" fmla="*/ 100108 w 153543"/>
                    <a:gd name="connsiteY10" fmla="*/ 92107 h 182022"/>
                    <a:gd name="connsiteX11" fmla="*/ 100108 w 153543"/>
                    <a:gd name="connsiteY11" fmla="*/ 91535 h 182022"/>
                    <a:gd name="connsiteX12" fmla="*/ 153543 w 153543"/>
                    <a:gd name="connsiteY12" fmla="*/ 43053 h 182022"/>
                    <a:gd name="connsiteX13" fmla="*/ 80963 w 153543"/>
                    <a:gd name="connsiteY13" fmla="*/ 0 h 182022"/>
                    <a:gd name="connsiteX14" fmla="*/ 72200 w 153543"/>
                    <a:gd name="connsiteY14" fmla="*/ 77724 h 182022"/>
                    <a:gd name="connsiteX15" fmla="*/ 58864 w 153543"/>
                    <a:gd name="connsiteY15" fmla="*/ 77724 h 182022"/>
                    <a:gd name="connsiteX16" fmla="*/ 69151 w 153543"/>
                    <a:gd name="connsiteY16" fmla="*/ 28575 h 182022"/>
                    <a:gd name="connsiteX17" fmla="*/ 84296 w 153543"/>
                    <a:gd name="connsiteY17" fmla="*/ 28575 h 182022"/>
                    <a:gd name="connsiteX18" fmla="*/ 115633 w 153543"/>
                    <a:gd name="connsiteY18" fmla="*/ 47625 h 182022"/>
                    <a:gd name="connsiteX19" fmla="*/ 72200 w 153543"/>
                    <a:gd name="connsiteY19" fmla="*/ 77724 h 182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53543" h="182022">
                      <a:moveTo>
                        <a:pt x="80963" y="0"/>
                      </a:moveTo>
                      <a:lnTo>
                        <a:pt x="38005" y="0"/>
                      </a:lnTo>
                      <a:lnTo>
                        <a:pt x="0" y="181928"/>
                      </a:lnTo>
                      <a:lnTo>
                        <a:pt x="36290" y="181928"/>
                      </a:lnTo>
                      <a:lnTo>
                        <a:pt x="52292" y="106394"/>
                      </a:lnTo>
                      <a:lnTo>
                        <a:pt x="66199" y="106394"/>
                      </a:lnTo>
                      <a:cubicBezTo>
                        <a:pt x="85916" y="106394"/>
                        <a:pt x="84868" y="119920"/>
                        <a:pt x="89059" y="139256"/>
                      </a:cubicBezTo>
                      <a:lnTo>
                        <a:pt x="97917" y="182023"/>
                      </a:lnTo>
                      <a:lnTo>
                        <a:pt x="136208" y="182023"/>
                      </a:lnTo>
                      <a:lnTo>
                        <a:pt x="118777" y="108776"/>
                      </a:lnTo>
                      <a:cubicBezTo>
                        <a:pt x="116491" y="98775"/>
                        <a:pt x="110109" y="92583"/>
                        <a:pt x="100108" y="92107"/>
                      </a:cubicBezTo>
                      <a:lnTo>
                        <a:pt x="100108" y="91535"/>
                      </a:lnTo>
                      <a:cubicBezTo>
                        <a:pt x="129921" y="91059"/>
                        <a:pt x="153543" y="74390"/>
                        <a:pt x="153543" y="43053"/>
                      </a:cubicBezTo>
                      <a:cubicBezTo>
                        <a:pt x="153638" y="-476"/>
                        <a:pt x="114681" y="0"/>
                        <a:pt x="80963" y="0"/>
                      </a:cubicBezTo>
                      <a:close/>
                      <a:moveTo>
                        <a:pt x="72200" y="77724"/>
                      </a:moveTo>
                      <a:lnTo>
                        <a:pt x="58864" y="77724"/>
                      </a:lnTo>
                      <a:lnTo>
                        <a:pt x="69151" y="28575"/>
                      </a:lnTo>
                      <a:lnTo>
                        <a:pt x="84296" y="28575"/>
                      </a:lnTo>
                      <a:cubicBezTo>
                        <a:pt x="99060" y="28575"/>
                        <a:pt x="115633" y="28575"/>
                        <a:pt x="115633" y="47625"/>
                      </a:cubicBezTo>
                      <a:cubicBezTo>
                        <a:pt x="115538" y="71723"/>
                        <a:pt x="91821" y="77724"/>
                        <a:pt x="72200" y="77724"/>
                      </a:cubicBezTo>
                      <a:close/>
                    </a:path>
                  </a:pathLst>
                </a:custGeom>
                <a:solidFill>
                  <a:srgbClr val="FFFFFF"/>
                </a:solidFill>
                <a:ln w="9525" cap="flat">
                  <a:noFill/>
                  <a:prstDash val="solid"/>
                  <a:miter/>
                </a:ln>
              </p:spPr>
              <p:txBody>
                <a:bodyPr rtlCol="0" anchor="ctr"/>
                <a:lstStyle/>
                <a:p>
                  <a:endParaRPr lang="ko-KR" altLang="en-US" sz="1801"/>
                </a:p>
              </p:txBody>
            </p:sp>
            <p:sp>
              <p:nvSpPr>
                <p:cNvPr id="22" name="자유형: 도형 21">
                  <a:extLst>
                    <a:ext uri="{FF2B5EF4-FFF2-40B4-BE49-F238E27FC236}">
                      <a16:creationId xmlns:a16="http://schemas.microsoft.com/office/drawing/2014/main" id="{A815DC6C-7B70-2539-D0C9-109C40378647}"/>
                    </a:ext>
                  </a:extLst>
                </p:cNvPr>
                <p:cNvSpPr/>
                <p:nvPr/>
              </p:nvSpPr>
              <p:spPr>
                <a:xfrm>
                  <a:off x="5513260" y="4161979"/>
                  <a:ext cx="145446" cy="181927"/>
                </a:xfrm>
                <a:custGeom>
                  <a:avLst/>
                  <a:gdLst>
                    <a:gd name="connsiteX0" fmla="*/ 0 w 145446"/>
                    <a:gd name="connsiteY0" fmla="*/ 181928 h 181927"/>
                    <a:gd name="connsiteX1" fmla="*/ 108394 w 145446"/>
                    <a:gd name="connsiteY1" fmla="*/ 181928 h 181927"/>
                    <a:gd name="connsiteX2" fmla="*/ 114776 w 145446"/>
                    <a:gd name="connsiteY2" fmla="*/ 153257 h 181927"/>
                    <a:gd name="connsiteX3" fmla="*/ 42863 w 145446"/>
                    <a:gd name="connsiteY3" fmla="*/ 153257 h 181927"/>
                    <a:gd name="connsiteX4" fmla="*/ 53626 w 145446"/>
                    <a:gd name="connsiteY4" fmla="*/ 102203 h 181927"/>
                    <a:gd name="connsiteX5" fmla="*/ 117253 w 145446"/>
                    <a:gd name="connsiteY5" fmla="*/ 102203 h 181927"/>
                    <a:gd name="connsiteX6" fmla="*/ 123253 w 145446"/>
                    <a:gd name="connsiteY6" fmla="*/ 73533 h 181927"/>
                    <a:gd name="connsiteX7" fmla="*/ 59531 w 145446"/>
                    <a:gd name="connsiteY7" fmla="*/ 73533 h 181927"/>
                    <a:gd name="connsiteX8" fmla="*/ 68866 w 145446"/>
                    <a:gd name="connsiteY8" fmla="*/ 28575 h 181927"/>
                    <a:gd name="connsiteX9" fmla="*/ 140017 w 145446"/>
                    <a:gd name="connsiteY9" fmla="*/ 28575 h 181927"/>
                    <a:gd name="connsiteX10" fmla="*/ 145447 w 145446"/>
                    <a:gd name="connsiteY10" fmla="*/ 0 h 181927"/>
                    <a:gd name="connsiteX11" fmla="*/ 38290 w 145446"/>
                    <a:gd name="connsiteY11" fmla="*/ 0 h 18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5446" h="181927">
                      <a:moveTo>
                        <a:pt x="0" y="181928"/>
                      </a:moveTo>
                      <a:lnTo>
                        <a:pt x="108394" y="181928"/>
                      </a:lnTo>
                      <a:lnTo>
                        <a:pt x="114776" y="153257"/>
                      </a:lnTo>
                      <a:lnTo>
                        <a:pt x="42863" y="153257"/>
                      </a:lnTo>
                      <a:lnTo>
                        <a:pt x="53626" y="102203"/>
                      </a:lnTo>
                      <a:lnTo>
                        <a:pt x="117253" y="102203"/>
                      </a:lnTo>
                      <a:lnTo>
                        <a:pt x="123253" y="73533"/>
                      </a:lnTo>
                      <a:lnTo>
                        <a:pt x="59531" y="73533"/>
                      </a:lnTo>
                      <a:lnTo>
                        <a:pt x="68866" y="28575"/>
                      </a:lnTo>
                      <a:lnTo>
                        <a:pt x="140017" y="28575"/>
                      </a:lnTo>
                      <a:lnTo>
                        <a:pt x="145447" y="0"/>
                      </a:lnTo>
                      <a:lnTo>
                        <a:pt x="38290" y="0"/>
                      </a:lnTo>
                      <a:close/>
                    </a:path>
                  </a:pathLst>
                </a:custGeom>
                <a:solidFill>
                  <a:srgbClr val="FFFFFF"/>
                </a:solidFill>
                <a:ln w="9525" cap="flat">
                  <a:noFill/>
                  <a:prstDash val="solid"/>
                  <a:miter/>
                </a:ln>
              </p:spPr>
              <p:txBody>
                <a:bodyPr rtlCol="0" anchor="ctr"/>
                <a:lstStyle/>
                <a:p>
                  <a:endParaRPr lang="ko-KR" altLang="en-US" sz="1801"/>
                </a:p>
              </p:txBody>
            </p:sp>
            <p:sp>
              <p:nvSpPr>
                <p:cNvPr id="23" name="자유형: 도형 22">
                  <a:extLst>
                    <a:ext uri="{FF2B5EF4-FFF2-40B4-BE49-F238E27FC236}">
                      <a16:creationId xmlns:a16="http://schemas.microsoft.com/office/drawing/2014/main" id="{17EAE913-3B2A-15EC-FD23-69CC18F56B11}"/>
                    </a:ext>
                  </a:extLst>
                </p:cNvPr>
                <p:cNvSpPr/>
                <p:nvPr/>
              </p:nvSpPr>
              <p:spPr>
                <a:xfrm>
                  <a:off x="5673947" y="4158740"/>
                  <a:ext cx="170116" cy="188309"/>
                </a:xfrm>
                <a:custGeom>
                  <a:avLst/>
                  <a:gdLst>
                    <a:gd name="connsiteX0" fmla="*/ 0 w 170116"/>
                    <a:gd name="connsiteY0" fmla="*/ 107537 h 188309"/>
                    <a:gd name="connsiteX1" fmla="*/ 89249 w 170116"/>
                    <a:gd name="connsiteY1" fmla="*/ 188309 h 188309"/>
                    <a:gd name="connsiteX2" fmla="*/ 137922 w 170116"/>
                    <a:gd name="connsiteY2" fmla="*/ 180213 h 188309"/>
                    <a:gd name="connsiteX3" fmla="*/ 158782 w 170116"/>
                    <a:gd name="connsiteY3" fmla="*/ 80963 h 188309"/>
                    <a:gd name="connsiteX4" fmla="*/ 85249 w 170116"/>
                    <a:gd name="connsiteY4" fmla="*/ 80963 h 188309"/>
                    <a:gd name="connsiteX5" fmla="*/ 79057 w 170116"/>
                    <a:gd name="connsiteY5" fmla="*/ 109538 h 188309"/>
                    <a:gd name="connsiteX6" fmla="*/ 117634 w 170116"/>
                    <a:gd name="connsiteY6" fmla="*/ 109538 h 188309"/>
                    <a:gd name="connsiteX7" fmla="*/ 107537 w 170116"/>
                    <a:gd name="connsiteY7" fmla="*/ 157829 h 188309"/>
                    <a:gd name="connsiteX8" fmla="*/ 89440 w 170116"/>
                    <a:gd name="connsiteY8" fmla="*/ 159544 h 188309"/>
                    <a:gd name="connsiteX9" fmla="*/ 38100 w 170116"/>
                    <a:gd name="connsiteY9" fmla="*/ 106490 h 188309"/>
                    <a:gd name="connsiteX10" fmla="*/ 110299 w 170116"/>
                    <a:gd name="connsiteY10" fmla="*/ 28766 h 188309"/>
                    <a:gd name="connsiteX11" fmla="*/ 160877 w 170116"/>
                    <a:gd name="connsiteY11" fmla="*/ 41815 h 188309"/>
                    <a:gd name="connsiteX12" fmla="*/ 170116 w 170116"/>
                    <a:gd name="connsiteY12" fmla="*/ 10192 h 188309"/>
                    <a:gd name="connsiteX13" fmla="*/ 109347 w 170116"/>
                    <a:gd name="connsiteY13" fmla="*/ 0 h 188309"/>
                    <a:gd name="connsiteX14" fmla="*/ 0 w 170116"/>
                    <a:gd name="connsiteY14" fmla="*/ 107537 h 188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70116" h="188309">
                      <a:moveTo>
                        <a:pt x="0" y="107537"/>
                      </a:moveTo>
                      <a:cubicBezTo>
                        <a:pt x="0" y="163830"/>
                        <a:pt x="35909" y="188309"/>
                        <a:pt x="89249" y="188309"/>
                      </a:cubicBezTo>
                      <a:cubicBezTo>
                        <a:pt x="107061" y="188309"/>
                        <a:pt x="127159" y="184595"/>
                        <a:pt x="137922" y="180213"/>
                      </a:cubicBezTo>
                      <a:lnTo>
                        <a:pt x="158782" y="80963"/>
                      </a:lnTo>
                      <a:lnTo>
                        <a:pt x="85249" y="80963"/>
                      </a:lnTo>
                      <a:lnTo>
                        <a:pt x="79057" y="109538"/>
                      </a:lnTo>
                      <a:lnTo>
                        <a:pt x="117634" y="109538"/>
                      </a:lnTo>
                      <a:lnTo>
                        <a:pt x="107537" y="157829"/>
                      </a:lnTo>
                      <a:cubicBezTo>
                        <a:pt x="103537" y="159544"/>
                        <a:pt x="97822" y="159544"/>
                        <a:pt x="89440" y="159544"/>
                      </a:cubicBezTo>
                      <a:cubicBezTo>
                        <a:pt x="58483" y="159544"/>
                        <a:pt x="38100" y="135922"/>
                        <a:pt x="38100" y="106490"/>
                      </a:cubicBezTo>
                      <a:cubicBezTo>
                        <a:pt x="38100" y="63437"/>
                        <a:pt x="66104" y="28766"/>
                        <a:pt x="110299" y="28766"/>
                      </a:cubicBezTo>
                      <a:cubicBezTo>
                        <a:pt x="129254" y="28766"/>
                        <a:pt x="146875" y="32575"/>
                        <a:pt x="160877" y="41815"/>
                      </a:cubicBezTo>
                      <a:lnTo>
                        <a:pt x="170116" y="10192"/>
                      </a:lnTo>
                      <a:cubicBezTo>
                        <a:pt x="151066" y="2953"/>
                        <a:pt x="129635" y="0"/>
                        <a:pt x="109347" y="0"/>
                      </a:cubicBezTo>
                      <a:cubicBezTo>
                        <a:pt x="43625" y="95"/>
                        <a:pt x="0" y="41053"/>
                        <a:pt x="0" y="107537"/>
                      </a:cubicBezTo>
                      <a:close/>
                    </a:path>
                  </a:pathLst>
                </a:custGeom>
                <a:solidFill>
                  <a:srgbClr val="FFFFFF"/>
                </a:solidFill>
                <a:ln w="9525" cap="flat">
                  <a:noFill/>
                  <a:prstDash val="solid"/>
                  <a:miter/>
                </a:ln>
              </p:spPr>
              <p:txBody>
                <a:bodyPr rtlCol="0" anchor="ctr"/>
                <a:lstStyle/>
                <a:p>
                  <a:endParaRPr lang="ko-KR" altLang="en-US" sz="1801"/>
                </a:p>
              </p:txBody>
            </p:sp>
            <p:sp>
              <p:nvSpPr>
                <p:cNvPr id="24" name="자유형: 도형 23">
                  <a:extLst>
                    <a:ext uri="{FF2B5EF4-FFF2-40B4-BE49-F238E27FC236}">
                      <a16:creationId xmlns:a16="http://schemas.microsoft.com/office/drawing/2014/main" id="{92C02A6B-A633-E0D3-8DC3-577FFFF2D91D}"/>
                    </a:ext>
                  </a:extLst>
                </p:cNvPr>
                <p:cNvSpPr/>
                <p:nvPr/>
              </p:nvSpPr>
              <p:spPr>
                <a:xfrm>
                  <a:off x="5870638" y="4161979"/>
                  <a:ext cx="76295" cy="181927"/>
                </a:xfrm>
                <a:custGeom>
                  <a:avLst/>
                  <a:gdLst>
                    <a:gd name="connsiteX0" fmla="*/ 0 w 76295"/>
                    <a:gd name="connsiteY0" fmla="*/ 181928 h 181927"/>
                    <a:gd name="connsiteX1" fmla="*/ 38100 w 76295"/>
                    <a:gd name="connsiteY1" fmla="*/ 181928 h 181927"/>
                    <a:gd name="connsiteX2" fmla="*/ 76295 w 76295"/>
                    <a:gd name="connsiteY2" fmla="*/ 0 h 181927"/>
                    <a:gd name="connsiteX3" fmla="*/ 38290 w 76295"/>
                    <a:gd name="connsiteY3" fmla="*/ 0 h 181927"/>
                  </a:gdLst>
                  <a:ahLst/>
                  <a:cxnLst>
                    <a:cxn ang="0">
                      <a:pos x="connsiteX0" y="connsiteY0"/>
                    </a:cxn>
                    <a:cxn ang="0">
                      <a:pos x="connsiteX1" y="connsiteY1"/>
                    </a:cxn>
                    <a:cxn ang="0">
                      <a:pos x="connsiteX2" y="connsiteY2"/>
                    </a:cxn>
                    <a:cxn ang="0">
                      <a:pos x="connsiteX3" y="connsiteY3"/>
                    </a:cxn>
                  </a:cxnLst>
                  <a:rect l="l" t="t" r="r" b="b"/>
                  <a:pathLst>
                    <a:path w="76295" h="181927">
                      <a:moveTo>
                        <a:pt x="0" y="181928"/>
                      </a:moveTo>
                      <a:lnTo>
                        <a:pt x="38100" y="181928"/>
                      </a:lnTo>
                      <a:lnTo>
                        <a:pt x="76295" y="0"/>
                      </a:lnTo>
                      <a:lnTo>
                        <a:pt x="38290" y="0"/>
                      </a:lnTo>
                      <a:close/>
                    </a:path>
                  </a:pathLst>
                </a:custGeom>
                <a:solidFill>
                  <a:srgbClr val="FFFFFF"/>
                </a:solidFill>
                <a:ln w="9525" cap="flat">
                  <a:noFill/>
                  <a:prstDash val="solid"/>
                  <a:miter/>
                </a:ln>
              </p:spPr>
              <p:txBody>
                <a:bodyPr rtlCol="0" anchor="ctr"/>
                <a:lstStyle/>
                <a:p>
                  <a:endParaRPr lang="ko-KR" altLang="en-US" sz="1801"/>
                </a:p>
              </p:txBody>
            </p:sp>
            <p:sp>
              <p:nvSpPr>
                <p:cNvPr id="25" name="자유형: 도형 24">
                  <a:extLst>
                    <a:ext uri="{FF2B5EF4-FFF2-40B4-BE49-F238E27FC236}">
                      <a16:creationId xmlns:a16="http://schemas.microsoft.com/office/drawing/2014/main" id="{8AD5918A-B393-4BC4-D1FA-28FCD4F5A5DA}"/>
                    </a:ext>
                  </a:extLst>
                </p:cNvPr>
                <p:cNvSpPr/>
                <p:nvPr/>
              </p:nvSpPr>
              <p:spPr>
                <a:xfrm>
                  <a:off x="5953696" y="4158645"/>
                  <a:ext cx="141446" cy="188309"/>
                </a:xfrm>
                <a:custGeom>
                  <a:avLst/>
                  <a:gdLst>
                    <a:gd name="connsiteX0" fmla="*/ 26575 w 141446"/>
                    <a:gd name="connsiteY0" fmla="*/ 55245 h 188309"/>
                    <a:gd name="connsiteX1" fmla="*/ 88487 w 141446"/>
                    <a:gd name="connsiteY1" fmla="*/ 131254 h 188309"/>
                    <a:gd name="connsiteX2" fmla="*/ 53816 w 141446"/>
                    <a:gd name="connsiteY2" fmla="*/ 159544 h 188309"/>
                    <a:gd name="connsiteX3" fmla="*/ 9239 w 141446"/>
                    <a:gd name="connsiteY3" fmla="*/ 147066 h 188309"/>
                    <a:gd name="connsiteX4" fmla="*/ 0 w 141446"/>
                    <a:gd name="connsiteY4" fmla="*/ 178213 h 188309"/>
                    <a:gd name="connsiteX5" fmla="*/ 51816 w 141446"/>
                    <a:gd name="connsiteY5" fmla="*/ 188309 h 188309"/>
                    <a:gd name="connsiteX6" fmla="*/ 126682 w 141446"/>
                    <a:gd name="connsiteY6" fmla="*/ 127635 h 188309"/>
                    <a:gd name="connsiteX7" fmla="*/ 64579 w 141446"/>
                    <a:gd name="connsiteY7" fmla="*/ 49625 h 188309"/>
                    <a:gd name="connsiteX8" fmla="*/ 95155 w 141446"/>
                    <a:gd name="connsiteY8" fmla="*/ 28765 h 188309"/>
                    <a:gd name="connsiteX9" fmla="*/ 132874 w 141446"/>
                    <a:gd name="connsiteY9" fmla="*/ 38195 h 188309"/>
                    <a:gd name="connsiteX10" fmla="*/ 141446 w 141446"/>
                    <a:gd name="connsiteY10" fmla="*/ 8192 h 188309"/>
                    <a:gd name="connsiteX11" fmla="*/ 94202 w 141446"/>
                    <a:gd name="connsiteY11" fmla="*/ 0 h 188309"/>
                    <a:gd name="connsiteX12" fmla="*/ 26575 w 141446"/>
                    <a:gd name="connsiteY12" fmla="*/ 55245 h 188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1446" h="188309">
                      <a:moveTo>
                        <a:pt x="26575" y="55245"/>
                      </a:moveTo>
                      <a:cubicBezTo>
                        <a:pt x="26575" y="103727"/>
                        <a:pt x="88487" y="98488"/>
                        <a:pt x="88487" y="131254"/>
                      </a:cubicBezTo>
                      <a:cubicBezTo>
                        <a:pt x="88487" y="150781"/>
                        <a:pt x="71342" y="159544"/>
                        <a:pt x="53816" y="159544"/>
                      </a:cubicBezTo>
                      <a:cubicBezTo>
                        <a:pt x="38195" y="159544"/>
                        <a:pt x="23336" y="153638"/>
                        <a:pt x="9239" y="147066"/>
                      </a:cubicBezTo>
                      <a:lnTo>
                        <a:pt x="0" y="178213"/>
                      </a:lnTo>
                      <a:cubicBezTo>
                        <a:pt x="16383" y="184118"/>
                        <a:pt x="34290" y="188309"/>
                        <a:pt x="51816" y="188309"/>
                      </a:cubicBezTo>
                      <a:cubicBezTo>
                        <a:pt x="91630" y="188309"/>
                        <a:pt x="126682" y="172117"/>
                        <a:pt x="126682" y="127635"/>
                      </a:cubicBezTo>
                      <a:cubicBezTo>
                        <a:pt x="126682" y="76962"/>
                        <a:pt x="64579" y="78867"/>
                        <a:pt x="64579" y="49625"/>
                      </a:cubicBezTo>
                      <a:cubicBezTo>
                        <a:pt x="64579" y="34004"/>
                        <a:pt x="82010" y="28765"/>
                        <a:pt x="95155" y="28765"/>
                      </a:cubicBezTo>
                      <a:cubicBezTo>
                        <a:pt x="108299" y="28765"/>
                        <a:pt x="122111" y="32575"/>
                        <a:pt x="132874" y="38195"/>
                      </a:cubicBezTo>
                      <a:lnTo>
                        <a:pt x="141446" y="8192"/>
                      </a:lnTo>
                      <a:cubicBezTo>
                        <a:pt x="126682" y="2191"/>
                        <a:pt x="110014" y="0"/>
                        <a:pt x="94202" y="0"/>
                      </a:cubicBezTo>
                      <a:cubicBezTo>
                        <a:pt x="59436" y="190"/>
                        <a:pt x="26575" y="16954"/>
                        <a:pt x="26575" y="55245"/>
                      </a:cubicBezTo>
                      <a:close/>
                    </a:path>
                  </a:pathLst>
                </a:custGeom>
                <a:solidFill>
                  <a:srgbClr val="FFFFFF"/>
                </a:solidFill>
                <a:ln w="9525" cap="flat">
                  <a:noFill/>
                  <a:prstDash val="solid"/>
                  <a:miter/>
                </a:ln>
              </p:spPr>
              <p:txBody>
                <a:bodyPr rtlCol="0" anchor="ctr"/>
                <a:lstStyle/>
                <a:p>
                  <a:endParaRPr lang="ko-KR" altLang="en-US" sz="1801"/>
                </a:p>
              </p:txBody>
            </p:sp>
            <p:sp>
              <p:nvSpPr>
                <p:cNvPr id="26" name="자유형: 도형 25">
                  <a:extLst>
                    <a:ext uri="{FF2B5EF4-FFF2-40B4-BE49-F238E27FC236}">
                      <a16:creationId xmlns:a16="http://schemas.microsoft.com/office/drawing/2014/main" id="{FBDC8D3A-E8A6-6A5E-F7FE-21FB74334F90}"/>
                    </a:ext>
                  </a:extLst>
                </p:cNvPr>
                <p:cNvSpPr/>
                <p:nvPr/>
              </p:nvSpPr>
              <p:spPr>
                <a:xfrm>
                  <a:off x="6130384" y="4161979"/>
                  <a:ext cx="146685" cy="181927"/>
                </a:xfrm>
                <a:custGeom>
                  <a:avLst/>
                  <a:gdLst>
                    <a:gd name="connsiteX0" fmla="*/ 0 w 146685"/>
                    <a:gd name="connsiteY0" fmla="*/ 28575 h 181927"/>
                    <a:gd name="connsiteX1" fmla="*/ 51245 w 146685"/>
                    <a:gd name="connsiteY1" fmla="*/ 28575 h 181927"/>
                    <a:gd name="connsiteX2" fmla="*/ 18193 w 146685"/>
                    <a:gd name="connsiteY2" fmla="*/ 181928 h 181927"/>
                    <a:gd name="connsiteX3" fmla="*/ 56198 w 146685"/>
                    <a:gd name="connsiteY3" fmla="*/ 181928 h 181927"/>
                    <a:gd name="connsiteX4" fmla="*/ 89440 w 146685"/>
                    <a:gd name="connsiteY4" fmla="*/ 28575 h 181927"/>
                    <a:gd name="connsiteX5" fmla="*/ 140684 w 146685"/>
                    <a:gd name="connsiteY5" fmla="*/ 28575 h 181927"/>
                    <a:gd name="connsiteX6" fmla="*/ 146685 w 146685"/>
                    <a:gd name="connsiteY6" fmla="*/ 0 h 181927"/>
                    <a:gd name="connsiteX7" fmla="*/ 6191 w 146685"/>
                    <a:gd name="connsiteY7" fmla="*/ 0 h 18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6685" h="181927">
                      <a:moveTo>
                        <a:pt x="0" y="28575"/>
                      </a:moveTo>
                      <a:lnTo>
                        <a:pt x="51245" y="28575"/>
                      </a:lnTo>
                      <a:lnTo>
                        <a:pt x="18193" y="181928"/>
                      </a:lnTo>
                      <a:lnTo>
                        <a:pt x="56198" y="181928"/>
                      </a:lnTo>
                      <a:lnTo>
                        <a:pt x="89440" y="28575"/>
                      </a:lnTo>
                      <a:lnTo>
                        <a:pt x="140684" y="28575"/>
                      </a:lnTo>
                      <a:lnTo>
                        <a:pt x="146685" y="0"/>
                      </a:lnTo>
                      <a:lnTo>
                        <a:pt x="6191" y="0"/>
                      </a:lnTo>
                      <a:close/>
                    </a:path>
                  </a:pathLst>
                </a:custGeom>
                <a:solidFill>
                  <a:srgbClr val="FFFFFF"/>
                </a:solidFill>
                <a:ln w="9525" cap="flat">
                  <a:noFill/>
                  <a:prstDash val="solid"/>
                  <a:miter/>
                </a:ln>
              </p:spPr>
              <p:txBody>
                <a:bodyPr rtlCol="0" anchor="ctr"/>
                <a:lstStyle/>
                <a:p>
                  <a:endParaRPr lang="ko-KR" altLang="en-US" sz="1801"/>
                </a:p>
              </p:txBody>
            </p:sp>
            <p:sp>
              <p:nvSpPr>
                <p:cNvPr id="27" name="자유형: 도형 26">
                  <a:extLst>
                    <a:ext uri="{FF2B5EF4-FFF2-40B4-BE49-F238E27FC236}">
                      <a16:creationId xmlns:a16="http://schemas.microsoft.com/office/drawing/2014/main" id="{F1B9E0E0-246D-C436-4A96-0D8D004DDF6C}"/>
                    </a:ext>
                  </a:extLst>
                </p:cNvPr>
                <p:cNvSpPr/>
                <p:nvPr/>
              </p:nvSpPr>
              <p:spPr>
                <a:xfrm>
                  <a:off x="6281927" y="4161979"/>
                  <a:ext cx="145541" cy="181927"/>
                </a:xfrm>
                <a:custGeom>
                  <a:avLst/>
                  <a:gdLst>
                    <a:gd name="connsiteX0" fmla="*/ 0 w 145541"/>
                    <a:gd name="connsiteY0" fmla="*/ 181928 h 181927"/>
                    <a:gd name="connsiteX1" fmla="*/ 108585 w 145541"/>
                    <a:gd name="connsiteY1" fmla="*/ 181928 h 181927"/>
                    <a:gd name="connsiteX2" fmla="*/ 114776 w 145541"/>
                    <a:gd name="connsiteY2" fmla="*/ 153257 h 181927"/>
                    <a:gd name="connsiteX3" fmla="*/ 42767 w 145541"/>
                    <a:gd name="connsiteY3" fmla="*/ 153257 h 181927"/>
                    <a:gd name="connsiteX4" fmla="*/ 53626 w 145541"/>
                    <a:gd name="connsiteY4" fmla="*/ 102203 h 181927"/>
                    <a:gd name="connsiteX5" fmla="*/ 117443 w 145541"/>
                    <a:gd name="connsiteY5" fmla="*/ 102203 h 181927"/>
                    <a:gd name="connsiteX6" fmla="*/ 123158 w 145541"/>
                    <a:gd name="connsiteY6" fmla="*/ 73533 h 181927"/>
                    <a:gd name="connsiteX7" fmla="*/ 59531 w 145541"/>
                    <a:gd name="connsiteY7" fmla="*/ 73533 h 181927"/>
                    <a:gd name="connsiteX8" fmla="*/ 68866 w 145541"/>
                    <a:gd name="connsiteY8" fmla="*/ 28575 h 181927"/>
                    <a:gd name="connsiteX9" fmla="*/ 140208 w 145541"/>
                    <a:gd name="connsiteY9" fmla="*/ 28575 h 181927"/>
                    <a:gd name="connsiteX10" fmla="*/ 145542 w 145541"/>
                    <a:gd name="connsiteY10" fmla="*/ 0 h 181927"/>
                    <a:gd name="connsiteX11" fmla="*/ 38386 w 145541"/>
                    <a:gd name="connsiteY11" fmla="*/ 0 h 18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5541" h="181927">
                      <a:moveTo>
                        <a:pt x="0" y="181928"/>
                      </a:moveTo>
                      <a:lnTo>
                        <a:pt x="108585" y="181928"/>
                      </a:lnTo>
                      <a:lnTo>
                        <a:pt x="114776" y="153257"/>
                      </a:lnTo>
                      <a:lnTo>
                        <a:pt x="42767" y="153257"/>
                      </a:lnTo>
                      <a:lnTo>
                        <a:pt x="53626" y="102203"/>
                      </a:lnTo>
                      <a:lnTo>
                        <a:pt x="117443" y="102203"/>
                      </a:lnTo>
                      <a:lnTo>
                        <a:pt x="123158" y="73533"/>
                      </a:lnTo>
                      <a:lnTo>
                        <a:pt x="59531" y="73533"/>
                      </a:lnTo>
                      <a:lnTo>
                        <a:pt x="68866" y="28575"/>
                      </a:lnTo>
                      <a:lnTo>
                        <a:pt x="140208" y="28575"/>
                      </a:lnTo>
                      <a:lnTo>
                        <a:pt x="145542" y="0"/>
                      </a:lnTo>
                      <a:lnTo>
                        <a:pt x="38386" y="0"/>
                      </a:lnTo>
                      <a:close/>
                    </a:path>
                  </a:pathLst>
                </a:custGeom>
                <a:solidFill>
                  <a:srgbClr val="FFFFFF"/>
                </a:solidFill>
                <a:ln w="9525" cap="flat">
                  <a:noFill/>
                  <a:prstDash val="solid"/>
                  <a:miter/>
                </a:ln>
              </p:spPr>
              <p:txBody>
                <a:bodyPr rtlCol="0" anchor="ctr"/>
                <a:lstStyle/>
                <a:p>
                  <a:endParaRPr lang="ko-KR" altLang="en-US" sz="1801"/>
                </a:p>
              </p:txBody>
            </p:sp>
            <p:sp>
              <p:nvSpPr>
                <p:cNvPr id="28" name="자유형: 도형 27">
                  <a:extLst>
                    <a:ext uri="{FF2B5EF4-FFF2-40B4-BE49-F238E27FC236}">
                      <a16:creationId xmlns:a16="http://schemas.microsoft.com/office/drawing/2014/main" id="{A61E7F31-1C37-BD90-5CB0-33358AC72914}"/>
                    </a:ext>
                  </a:extLst>
                </p:cNvPr>
                <p:cNvSpPr/>
                <p:nvPr/>
              </p:nvSpPr>
              <p:spPr>
                <a:xfrm>
                  <a:off x="6438614" y="4161979"/>
                  <a:ext cx="153542" cy="182022"/>
                </a:xfrm>
                <a:custGeom>
                  <a:avLst/>
                  <a:gdLst>
                    <a:gd name="connsiteX0" fmla="*/ 153543 w 153542"/>
                    <a:gd name="connsiteY0" fmla="*/ 42958 h 182022"/>
                    <a:gd name="connsiteX1" fmla="*/ 81058 w 153542"/>
                    <a:gd name="connsiteY1" fmla="*/ 0 h 182022"/>
                    <a:gd name="connsiteX2" fmla="*/ 38100 w 153542"/>
                    <a:gd name="connsiteY2" fmla="*/ 0 h 182022"/>
                    <a:gd name="connsiteX3" fmla="*/ 0 w 153542"/>
                    <a:gd name="connsiteY3" fmla="*/ 181928 h 182022"/>
                    <a:gd name="connsiteX4" fmla="*/ 36671 w 153542"/>
                    <a:gd name="connsiteY4" fmla="*/ 181928 h 182022"/>
                    <a:gd name="connsiteX5" fmla="*/ 52578 w 153542"/>
                    <a:gd name="connsiteY5" fmla="*/ 106394 h 182022"/>
                    <a:gd name="connsiteX6" fmla="*/ 66389 w 153542"/>
                    <a:gd name="connsiteY6" fmla="*/ 106394 h 182022"/>
                    <a:gd name="connsiteX7" fmla="*/ 89345 w 153542"/>
                    <a:gd name="connsiteY7" fmla="*/ 139256 h 182022"/>
                    <a:gd name="connsiteX8" fmla="*/ 98203 w 153542"/>
                    <a:gd name="connsiteY8" fmla="*/ 182023 h 182022"/>
                    <a:gd name="connsiteX9" fmla="*/ 136398 w 153542"/>
                    <a:gd name="connsiteY9" fmla="*/ 182023 h 182022"/>
                    <a:gd name="connsiteX10" fmla="*/ 118967 w 153542"/>
                    <a:gd name="connsiteY10" fmla="*/ 108776 h 182022"/>
                    <a:gd name="connsiteX11" fmla="*/ 100489 w 153542"/>
                    <a:gd name="connsiteY11" fmla="*/ 92107 h 182022"/>
                    <a:gd name="connsiteX12" fmla="*/ 100489 w 153542"/>
                    <a:gd name="connsiteY12" fmla="*/ 91535 h 182022"/>
                    <a:gd name="connsiteX13" fmla="*/ 153543 w 153542"/>
                    <a:gd name="connsiteY13" fmla="*/ 42958 h 182022"/>
                    <a:gd name="connsiteX14" fmla="*/ 72199 w 153542"/>
                    <a:gd name="connsiteY14" fmla="*/ 77724 h 182022"/>
                    <a:gd name="connsiteX15" fmla="*/ 58960 w 153542"/>
                    <a:gd name="connsiteY15" fmla="*/ 77724 h 182022"/>
                    <a:gd name="connsiteX16" fmla="*/ 69056 w 153542"/>
                    <a:gd name="connsiteY16" fmla="*/ 28575 h 182022"/>
                    <a:gd name="connsiteX17" fmla="*/ 84201 w 153542"/>
                    <a:gd name="connsiteY17" fmla="*/ 28575 h 182022"/>
                    <a:gd name="connsiteX18" fmla="*/ 115633 w 153542"/>
                    <a:gd name="connsiteY18" fmla="*/ 47625 h 182022"/>
                    <a:gd name="connsiteX19" fmla="*/ 72199 w 153542"/>
                    <a:gd name="connsiteY19" fmla="*/ 77724 h 182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53542" h="182022">
                      <a:moveTo>
                        <a:pt x="153543" y="42958"/>
                      </a:moveTo>
                      <a:cubicBezTo>
                        <a:pt x="153543" y="-476"/>
                        <a:pt x="114681" y="0"/>
                        <a:pt x="81058" y="0"/>
                      </a:cubicBezTo>
                      <a:lnTo>
                        <a:pt x="38100" y="0"/>
                      </a:lnTo>
                      <a:lnTo>
                        <a:pt x="0" y="181928"/>
                      </a:lnTo>
                      <a:lnTo>
                        <a:pt x="36671" y="181928"/>
                      </a:lnTo>
                      <a:lnTo>
                        <a:pt x="52578" y="106394"/>
                      </a:lnTo>
                      <a:lnTo>
                        <a:pt x="66389" y="106394"/>
                      </a:lnTo>
                      <a:cubicBezTo>
                        <a:pt x="86011" y="106394"/>
                        <a:pt x="85058" y="119920"/>
                        <a:pt x="89345" y="139256"/>
                      </a:cubicBezTo>
                      <a:lnTo>
                        <a:pt x="98203" y="182023"/>
                      </a:lnTo>
                      <a:lnTo>
                        <a:pt x="136398" y="182023"/>
                      </a:lnTo>
                      <a:lnTo>
                        <a:pt x="118967" y="108776"/>
                      </a:lnTo>
                      <a:cubicBezTo>
                        <a:pt x="116586" y="98775"/>
                        <a:pt x="110395" y="92583"/>
                        <a:pt x="100489" y="92107"/>
                      </a:cubicBezTo>
                      <a:lnTo>
                        <a:pt x="100489" y="91535"/>
                      </a:lnTo>
                      <a:cubicBezTo>
                        <a:pt x="130112" y="90964"/>
                        <a:pt x="153543" y="74295"/>
                        <a:pt x="153543" y="42958"/>
                      </a:cubicBezTo>
                      <a:close/>
                      <a:moveTo>
                        <a:pt x="72199" y="77724"/>
                      </a:moveTo>
                      <a:lnTo>
                        <a:pt x="58960" y="77724"/>
                      </a:lnTo>
                      <a:lnTo>
                        <a:pt x="69056" y="28575"/>
                      </a:lnTo>
                      <a:lnTo>
                        <a:pt x="84201" y="28575"/>
                      </a:lnTo>
                      <a:cubicBezTo>
                        <a:pt x="99060" y="28575"/>
                        <a:pt x="115633" y="28575"/>
                        <a:pt x="115633" y="47625"/>
                      </a:cubicBezTo>
                      <a:cubicBezTo>
                        <a:pt x="115633" y="71723"/>
                        <a:pt x="91916" y="77724"/>
                        <a:pt x="72199" y="77724"/>
                      </a:cubicBezTo>
                      <a:close/>
                    </a:path>
                  </a:pathLst>
                </a:custGeom>
                <a:solidFill>
                  <a:srgbClr val="FFFFFF"/>
                </a:solidFill>
                <a:ln w="9525" cap="flat">
                  <a:noFill/>
                  <a:prstDash val="solid"/>
                  <a:miter/>
                </a:ln>
              </p:spPr>
              <p:txBody>
                <a:bodyPr rtlCol="0" anchor="ctr"/>
                <a:lstStyle/>
                <a:p>
                  <a:endParaRPr lang="ko-KR" altLang="en-US" sz="1801"/>
                </a:p>
              </p:txBody>
            </p:sp>
          </p:grpSp>
        </p:grpSp>
        <p:sp>
          <p:nvSpPr>
            <p:cNvPr id="12" name="자유형: 도형 11">
              <a:extLst>
                <a:ext uri="{FF2B5EF4-FFF2-40B4-BE49-F238E27FC236}">
                  <a16:creationId xmlns:a16="http://schemas.microsoft.com/office/drawing/2014/main" id="{BF6E681F-CC18-F886-6FE6-CACC62848700}"/>
                </a:ext>
              </a:extLst>
            </p:cNvPr>
            <p:cNvSpPr/>
            <p:nvPr/>
          </p:nvSpPr>
          <p:spPr>
            <a:xfrm>
              <a:off x="3389185" y="2797618"/>
              <a:ext cx="3916870" cy="1962054"/>
            </a:xfrm>
            <a:custGeom>
              <a:avLst/>
              <a:gdLst>
                <a:gd name="connsiteX0" fmla="*/ 1958340 w 3916870"/>
                <a:gd name="connsiteY0" fmla="*/ 1962055 h 1962054"/>
                <a:gd name="connsiteX1" fmla="*/ 578549 w 3916870"/>
                <a:gd name="connsiteY1" fmla="*/ 1678781 h 1962054"/>
                <a:gd name="connsiteX2" fmla="*/ 0 w 3916870"/>
                <a:gd name="connsiteY2" fmla="*/ 980980 h 1962054"/>
                <a:gd name="connsiteX3" fmla="*/ 578644 w 3916870"/>
                <a:gd name="connsiteY3" fmla="*/ 283274 h 1962054"/>
                <a:gd name="connsiteX4" fmla="*/ 1958435 w 3916870"/>
                <a:gd name="connsiteY4" fmla="*/ 0 h 1962054"/>
                <a:gd name="connsiteX5" fmla="*/ 3338227 w 3916870"/>
                <a:gd name="connsiteY5" fmla="*/ 283274 h 1962054"/>
                <a:gd name="connsiteX6" fmla="*/ 3916871 w 3916870"/>
                <a:gd name="connsiteY6" fmla="*/ 980980 h 1962054"/>
                <a:gd name="connsiteX7" fmla="*/ 3338227 w 3916870"/>
                <a:gd name="connsiteY7" fmla="*/ 1678686 h 1962054"/>
                <a:gd name="connsiteX8" fmla="*/ 1958340 w 3916870"/>
                <a:gd name="connsiteY8" fmla="*/ 1962055 h 1962054"/>
                <a:gd name="connsiteX9" fmla="*/ 1958340 w 3916870"/>
                <a:gd name="connsiteY9" fmla="*/ 37147 h 1962054"/>
                <a:gd name="connsiteX10" fmla="*/ 31242 w 3916870"/>
                <a:gd name="connsiteY10" fmla="*/ 980980 h 1962054"/>
                <a:gd name="connsiteX11" fmla="*/ 1958340 w 3916870"/>
                <a:gd name="connsiteY11" fmla="*/ 1924812 h 1962054"/>
                <a:gd name="connsiteX12" fmla="*/ 3885438 w 3916870"/>
                <a:gd name="connsiteY12" fmla="*/ 980980 h 1962054"/>
                <a:gd name="connsiteX13" fmla="*/ 1958340 w 3916870"/>
                <a:gd name="connsiteY13" fmla="*/ 37147 h 1962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916870" h="1962054">
                  <a:moveTo>
                    <a:pt x="1958340" y="1962055"/>
                  </a:moveTo>
                  <a:cubicBezTo>
                    <a:pt x="1437418" y="1962055"/>
                    <a:pt x="947452" y="1861376"/>
                    <a:pt x="578549" y="1678781"/>
                  </a:cubicBezTo>
                  <a:cubicBezTo>
                    <a:pt x="205550" y="1493901"/>
                    <a:pt x="0" y="1246061"/>
                    <a:pt x="0" y="980980"/>
                  </a:cubicBezTo>
                  <a:cubicBezTo>
                    <a:pt x="0" y="715899"/>
                    <a:pt x="205550" y="468154"/>
                    <a:pt x="578644" y="283274"/>
                  </a:cubicBezTo>
                  <a:cubicBezTo>
                    <a:pt x="947452" y="100584"/>
                    <a:pt x="1437513" y="0"/>
                    <a:pt x="1958435" y="0"/>
                  </a:cubicBezTo>
                  <a:cubicBezTo>
                    <a:pt x="2479453" y="0"/>
                    <a:pt x="2969419" y="100584"/>
                    <a:pt x="3338227" y="283274"/>
                  </a:cubicBezTo>
                  <a:cubicBezTo>
                    <a:pt x="3711321" y="468154"/>
                    <a:pt x="3916871" y="715899"/>
                    <a:pt x="3916871" y="980980"/>
                  </a:cubicBezTo>
                  <a:cubicBezTo>
                    <a:pt x="3916871" y="1246061"/>
                    <a:pt x="3711416" y="1493806"/>
                    <a:pt x="3338227" y="1678686"/>
                  </a:cubicBezTo>
                  <a:cubicBezTo>
                    <a:pt x="2969324" y="1861376"/>
                    <a:pt x="2479358" y="1962055"/>
                    <a:pt x="1958340" y="1962055"/>
                  </a:cubicBezTo>
                  <a:close/>
                  <a:moveTo>
                    <a:pt x="1958340" y="37147"/>
                  </a:moveTo>
                  <a:cubicBezTo>
                    <a:pt x="895731" y="37147"/>
                    <a:pt x="31242" y="460534"/>
                    <a:pt x="31242" y="980980"/>
                  </a:cubicBezTo>
                  <a:cubicBezTo>
                    <a:pt x="31242" y="1501426"/>
                    <a:pt x="895731" y="1924812"/>
                    <a:pt x="1958340" y="1924812"/>
                  </a:cubicBezTo>
                  <a:cubicBezTo>
                    <a:pt x="3020949" y="1924812"/>
                    <a:pt x="3885438" y="1501426"/>
                    <a:pt x="3885438" y="980980"/>
                  </a:cubicBezTo>
                  <a:cubicBezTo>
                    <a:pt x="3885533" y="460534"/>
                    <a:pt x="3021044" y="37147"/>
                    <a:pt x="1958340" y="37147"/>
                  </a:cubicBezTo>
                  <a:close/>
                </a:path>
              </a:pathLst>
            </a:custGeom>
            <a:solidFill>
              <a:srgbClr val="FFFFFF"/>
            </a:solidFill>
            <a:ln w="9525" cap="flat">
              <a:noFill/>
              <a:prstDash val="solid"/>
              <a:miter/>
            </a:ln>
          </p:spPr>
          <p:txBody>
            <a:bodyPr rtlCol="0" anchor="ctr"/>
            <a:lstStyle/>
            <a:p>
              <a:endParaRPr lang="ko-KR" altLang="en-US" sz="1801"/>
            </a:p>
          </p:txBody>
        </p:sp>
      </p:grpSp>
      <p:sp>
        <p:nvSpPr>
          <p:cNvPr id="4" name="직사각형 3">
            <a:extLst>
              <a:ext uri="{FF2B5EF4-FFF2-40B4-BE49-F238E27FC236}">
                <a16:creationId xmlns:a16="http://schemas.microsoft.com/office/drawing/2014/main" id="{CA817540-E8D3-8092-100B-0247736BCC7F}"/>
              </a:ext>
            </a:extLst>
          </p:cNvPr>
          <p:cNvSpPr/>
          <p:nvPr userDrawn="1"/>
        </p:nvSpPr>
        <p:spPr>
          <a:xfrm>
            <a:off x="11835775" y="6525795"/>
            <a:ext cx="237565" cy="307777"/>
          </a:xfrm>
          <a:prstGeom prst="rect">
            <a:avLst/>
          </a:prstGeom>
        </p:spPr>
        <p:txBody>
          <a:bodyPr wrap="none" anchor="ctr">
            <a:spAutoFit/>
          </a:bodyPr>
          <a:lstStyle/>
          <a:p>
            <a:pPr algn="r" fontAlgn="base"/>
            <a:fld id="{D175BE17-2F35-465A-B5FE-6BB81F9736AB}" type="slidenum">
              <a:rPr lang="en-US" altLang="ko-KR" sz="1400" b="1" kern="0" smtClean="0">
                <a:ln>
                  <a:solidFill>
                    <a:schemeClr val="accent1">
                      <a:shade val="50000"/>
                      <a:alpha val="0"/>
                    </a:schemeClr>
                  </a:solidFill>
                </a:ln>
                <a:solidFill>
                  <a:schemeClr val="tx1"/>
                </a:solidFill>
                <a:latin typeface="Poppins Light" panose="00000400000000000000" pitchFamily="2" charset="0"/>
                <a:ea typeface="나눔스퀘어" panose="020B0600000101010101" pitchFamily="50" charset="-127"/>
                <a:cs typeface="Poppins Light" panose="00000400000000000000" pitchFamily="2" charset="0"/>
              </a:rPr>
              <a:pPr algn="r" fontAlgn="base"/>
              <a:t>‹#›</a:t>
            </a:fld>
            <a:endParaRPr lang="ko-KR" altLang="en-US" sz="1400" b="1" kern="0">
              <a:ln>
                <a:solidFill>
                  <a:schemeClr val="accent1">
                    <a:shade val="50000"/>
                    <a:alpha val="0"/>
                  </a:schemeClr>
                </a:solidFill>
              </a:ln>
              <a:solidFill>
                <a:schemeClr val="tx1"/>
              </a:solidFill>
              <a:latin typeface="Poppins Light" panose="00000400000000000000" pitchFamily="2" charset="0"/>
              <a:ea typeface="나눔스퀘어" panose="020B0600000101010101" pitchFamily="50" charset="-127"/>
              <a:cs typeface="Poppins Light" panose="00000400000000000000" pitchFamily="2" charset="0"/>
            </a:endParaRPr>
          </a:p>
        </p:txBody>
      </p:sp>
    </p:spTree>
    <p:extLst>
      <p:ext uri="{BB962C8B-B14F-4D97-AF65-F5344CB8AC3E}">
        <p14:creationId xmlns:p14="http://schemas.microsoft.com/office/powerpoint/2010/main" val="10719668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cSld name="1_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F1042394-C22D-469E-98C1-C90D0E437CC7}"/>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9572C3C6-31AF-4F0A-8228-388514CBD2F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5B048132-2F2B-4770-BD47-124C94AEDBD6}"/>
              </a:ext>
            </a:extLst>
          </p:cNvPr>
          <p:cNvSpPr>
            <a:spLocks noGrp="1"/>
          </p:cNvSpPr>
          <p:nvPr>
            <p:ph type="dt" sz="half" idx="10"/>
          </p:nvPr>
        </p:nvSpPr>
        <p:spPr/>
        <p:txBody>
          <a:bodyPr/>
          <a:lstStyle/>
          <a:p>
            <a:fld id="{C127FAE6-2E12-4973-88A7-C1D0D6955FDB}" type="datetimeFigureOut">
              <a:rPr lang="ko-KR" altLang="en-US" smtClean="0"/>
              <a:t>2025-04-23</a:t>
            </a:fld>
            <a:endParaRPr lang="ko-KR" altLang="en-US"/>
          </a:p>
        </p:txBody>
      </p:sp>
      <p:sp>
        <p:nvSpPr>
          <p:cNvPr id="5" name="바닥글 개체 틀 4">
            <a:extLst>
              <a:ext uri="{FF2B5EF4-FFF2-40B4-BE49-F238E27FC236}">
                <a16:creationId xmlns:a16="http://schemas.microsoft.com/office/drawing/2014/main" id="{FA67F5EE-D503-4EA3-85B1-C8F768E58AD5}"/>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5EB11E59-7E5C-4AB2-B6FE-BB8D1196E4B0}"/>
              </a:ext>
            </a:extLst>
          </p:cNvPr>
          <p:cNvSpPr>
            <a:spLocks noGrp="1"/>
          </p:cNvSpPr>
          <p:nvPr>
            <p:ph type="sldNum" sz="quarter" idx="12"/>
          </p:nvPr>
        </p:nvSpPr>
        <p:spPr/>
        <p:txBody>
          <a:bodyPr/>
          <a:lstStyle/>
          <a:p>
            <a:fld id="{2E9EB8A8-FBE6-4310-94B3-03B9B97E037F}" type="slidenum">
              <a:rPr lang="ko-KR" altLang="en-US" smtClean="0"/>
              <a:t>‹#›</a:t>
            </a:fld>
            <a:endParaRPr lang="ko-KR" altLang="en-US"/>
          </a:p>
        </p:txBody>
      </p:sp>
    </p:spTree>
    <p:extLst>
      <p:ext uri="{BB962C8B-B14F-4D97-AF65-F5344CB8AC3E}">
        <p14:creationId xmlns:p14="http://schemas.microsoft.com/office/powerpoint/2010/main" val="7889799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2_사용자 지정 레이아웃">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cxnSp>
        <p:nvCxnSpPr>
          <p:cNvPr id="4" name="직선 연결선 3"/>
          <p:cNvCxnSpPr/>
          <p:nvPr userDrawn="1"/>
        </p:nvCxnSpPr>
        <p:spPr>
          <a:xfrm>
            <a:off x="10996084" y="188914"/>
            <a:ext cx="0" cy="320675"/>
          </a:xfrm>
          <a:prstGeom prst="line">
            <a:avLst/>
          </a:prstGeom>
          <a:ln w="31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제목 1"/>
          <p:cNvSpPr>
            <a:spLocks noGrp="1"/>
          </p:cNvSpPr>
          <p:nvPr>
            <p:ph type="title"/>
          </p:nvPr>
        </p:nvSpPr>
        <p:spPr>
          <a:xfrm>
            <a:off x="305305" y="76196"/>
            <a:ext cx="10417195" cy="511062"/>
          </a:xfrm>
        </p:spPr>
        <p:txBody>
          <a:bodyPr>
            <a:normAutofit/>
          </a:bodyPr>
          <a:lstStyle>
            <a:lvl1pPr>
              <a:defRPr sz="2400" b="1" spc="-50" baseline="0">
                <a:ln>
                  <a:solidFill>
                    <a:schemeClr val="accent1">
                      <a:alpha val="0"/>
                    </a:schemeClr>
                  </a:solidFill>
                </a:ln>
                <a:gradFill flip="none" rotWithShape="1">
                  <a:gsLst>
                    <a:gs pos="0">
                      <a:srgbClr val="007CB7"/>
                    </a:gs>
                    <a:gs pos="100000">
                      <a:srgbClr val="005F8E"/>
                    </a:gs>
                  </a:gsLst>
                  <a:lin ang="5400000" scaled="1"/>
                  <a:tileRect/>
                </a:gradFill>
                <a:latin typeface="+mj-lt"/>
              </a:defRPr>
            </a:lvl1pPr>
          </a:lstStyle>
          <a:p>
            <a:r>
              <a:rPr lang="ko-KR" altLang="en-US" dirty="0"/>
              <a:t>마스터 제목 스타일 편집</a:t>
            </a:r>
          </a:p>
        </p:txBody>
      </p:sp>
      <p:sp>
        <p:nvSpPr>
          <p:cNvPr id="5" name="Slide Number Placeholder 5"/>
          <p:cNvSpPr>
            <a:spLocks noGrp="1"/>
          </p:cNvSpPr>
          <p:nvPr>
            <p:ph type="sldNum" sz="quarter" idx="10"/>
          </p:nvPr>
        </p:nvSpPr>
        <p:spPr>
          <a:xfrm>
            <a:off x="8204200" y="193676"/>
            <a:ext cx="2743200" cy="301625"/>
          </a:xfrm>
        </p:spPr>
        <p:txBody>
          <a:bodyPr/>
          <a:lstStyle>
            <a:lvl1pPr>
              <a:defRPr sz="1600">
                <a:solidFill>
                  <a:srgbClr val="7F7F7F"/>
                </a:solidFill>
              </a:defRPr>
            </a:lvl1pPr>
          </a:lstStyle>
          <a:p>
            <a:pPr>
              <a:defRPr/>
            </a:pPr>
            <a:fld id="{C5E4F05D-C98A-4882-AD3D-C7B3BE96EA7B}" type="slidenum">
              <a:rPr lang="ko-KR" altLang="en-US"/>
              <a:pPr>
                <a:defRPr/>
              </a:pPr>
              <a:t>‹#›</a:t>
            </a:fld>
            <a:endParaRPr lang="ko-KR" altLang="en-US"/>
          </a:p>
        </p:txBody>
      </p:sp>
      <p:pic>
        <p:nvPicPr>
          <p:cNvPr id="6" name="그림 4"/>
          <p:cNvPicPr>
            <a:picLocks noChangeAspect="1"/>
          </p:cNvPicPr>
          <p:nvPr userDrawn="1"/>
        </p:nvPicPr>
        <p:blipFill>
          <a:blip r:embed="rId3" cstate="print">
            <a:extLst>
              <a:ext uri="{28A0092B-C50C-407E-A947-70E740481C1C}">
                <a14:useLocalDpi xmlns:a14="http://schemas.microsoft.com/office/drawing/2010/main" val="0"/>
              </a:ext>
            </a:extLst>
          </a:blip>
          <a:srcRect l="19287" t="13814" r="19289" b="13814"/>
          <a:stretch>
            <a:fillRect/>
          </a:stretch>
        </p:blipFill>
        <p:spPr bwMode="auto">
          <a:xfrm>
            <a:off x="11051329" y="162965"/>
            <a:ext cx="901859" cy="363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80136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제목 및 내용">
    <p:spTree>
      <p:nvGrpSpPr>
        <p:cNvPr id="1" name=""/>
        <p:cNvGrpSpPr/>
        <p:nvPr/>
      </p:nvGrpSpPr>
      <p:grpSpPr>
        <a:xfrm>
          <a:off x="0" y="0"/>
          <a:ext cx="0" cy="0"/>
          <a:chOff x="0" y="0"/>
          <a:chExt cx="0" cy="0"/>
        </a:xfrm>
      </p:grpSpPr>
      <p:cxnSp>
        <p:nvCxnSpPr>
          <p:cNvPr id="7" name="직선 연결선 6">
            <a:extLst>
              <a:ext uri="{FF2B5EF4-FFF2-40B4-BE49-F238E27FC236}">
                <a16:creationId xmlns:a16="http://schemas.microsoft.com/office/drawing/2014/main" id="{53D24412-D0CC-4061-8105-0AAD05CDA530}"/>
              </a:ext>
            </a:extLst>
          </p:cNvPr>
          <p:cNvCxnSpPr>
            <a:cxnSpLocks/>
          </p:cNvCxnSpPr>
          <p:nvPr userDrawn="1"/>
        </p:nvCxnSpPr>
        <p:spPr>
          <a:xfrm flipH="1">
            <a:off x="275685" y="653012"/>
            <a:ext cx="1164063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8" name="직사각형 7">
            <a:extLst>
              <a:ext uri="{FF2B5EF4-FFF2-40B4-BE49-F238E27FC236}">
                <a16:creationId xmlns:a16="http://schemas.microsoft.com/office/drawing/2014/main" id="{085E1815-19D1-4230-81CA-FBF1D629F260}"/>
              </a:ext>
            </a:extLst>
          </p:cNvPr>
          <p:cNvSpPr/>
          <p:nvPr userDrawn="1"/>
        </p:nvSpPr>
        <p:spPr>
          <a:xfrm>
            <a:off x="11674086" y="328699"/>
            <a:ext cx="288861" cy="197875"/>
          </a:xfrm>
          <a:prstGeom prst="rect">
            <a:avLst/>
          </a:prstGeom>
        </p:spPr>
        <p:txBody>
          <a:bodyPr wrap="none" anchor="ctr">
            <a:spAutoFit/>
          </a:bodyPr>
          <a:lstStyle/>
          <a:p>
            <a:pPr algn="r" defTabSz="391008" fontAlgn="base" latinLnBrk="0"/>
            <a:fld id="{D175BE17-2F35-465A-B5FE-6BB81F9736AB}" type="slidenum">
              <a:rPr lang="en-US" altLang="ko-KR" sz="686" b="1" kern="0" smtClean="0">
                <a:ln>
                  <a:solidFill>
                    <a:srgbClr val="039BE7">
                      <a:shade val="50000"/>
                      <a:alpha val="0"/>
                    </a:srgbClr>
                  </a:solidFill>
                </a:ln>
                <a:solidFill>
                  <a:prstClr val="white">
                    <a:lumMod val="75000"/>
                  </a:prstClr>
                </a:solidFill>
              </a:rPr>
              <a:pPr algn="r" defTabSz="391008" fontAlgn="base" latinLnBrk="0"/>
              <a:t>‹#›</a:t>
            </a:fld>
            <a:endParaRPr lang="ko-KR" altLang="en-US" sz="686" b="1" kern="0">
              <a:ln>
                <a:solidFill>
                  <a:srgbClr val="039BE7">
                    <a:shade val="50000"/>
                    <a:alpha val="0"/>
                  </a:srgbClr>
                </a:solidFill>
              </a:ln>
              <a:solidFill>
                <a:prstClr val="white">
                  <a:lumMod val="75000"/>
                </a:prstClr>
              </a:solidFill>
            </a:endParaRPr>
          </a:p>
        </p:txBody>
      </p:sp>
      <p:grpSp>
        <p:nvGrpSpPr>
          <p:cNvPr id="9" name="그룹 8">
            <a:extLst>
              <a:ext uri="{FF2B5EF4-FFF2-40B4-BE49-F238E27FC236}">
                <a16:creationId xmlns:a16="http://schemas.microsoft.com/office/drawing/2014/main" id="{BBFB5331-6BFC-468E-8369-F55BA80B4C6A}"/>
              </a:ext>
            </a:extLst>
          </p:cNvPr>
          <p:cNvGrpSpPr/>
          <p:nvPr userDrawn="1"/>
        </p:nvGrpSpPr>
        <p:grpSpPr>
          <a:xfrm>
            <a:off x="11131070" y="283113"/>
            <a:ext cx="521781" cy="289044"/>
            <a:chOff x="3298031" y="2708274"/>
            <a:chExt cx="4098988" cy="2140648"/>
          </a:xfrm>
        </p:grpSpPr>
        <p:sp>
          <p:nvSpPr>
            <p:cNvPr id="10" name="자유형: 도형 9">
              <a:extLst>
                <a:ext uri="{FF2B5EF4-FFF2-40B4-BE49-F238E27FC236}">
                  <a16:creationId xmlns:a16="http://schemas.microsoft.com/office/drawing/2014/main" id="{701FF6B4-E198-4B1B-9B97-069D8FF07F75}"/>
                </a:ext>
              </a:extLst>
            </p:cNvPr>
            <p:cNvSpPr/>
            <p:nvPr/>
          </p:nvSpPr>
          <p:spPr>
            <a:xfrm>
              <a:off x="3298031" y="2708274"/>
              <a:ext cx="4098988" cy="2140648"/>
            </a:xfrm>
            <a:custGeom>
              <a:avLst/>
              <a:gdLst>
                <a:gd name="connsiteX0" fmla="*/ 4098989 w 4098988"/>
                <a:gd name="connsiteY0" fmla="*/ 1070324 h 2140648"/>
                <a:gd name="connsiteX1" fmla="*/ 2049494 w 4098988"/>
                <a:gd name="connsiteY1" fmla="*/ 2140649 h 2140648"/>
                <a:gd name="connsiteX2" fmla="*/ 0 w 4098988"/>
                <a:gd name="connsiteY2" fmla="*/ 1070324 h 2140648"/>
                <a:gd name="connsiteX3" fmla="*/ 2049494 w 4098988"/>
                <a:gd name="connsiteY3" fmla="*/ 0 h 2140648"/>
                <a:gd name="connsiteX4" fmla="*/ 4098989 w 4098988"/>
                <a:gd name="connsiteY4" fmla="*/ 1070324 h 21406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8988" h="2140648">
                  <a:moveTo>
                    <a:pt x="4098989" y="1070324"/>
                  </a:moveTo>
                  <a:cubicBezTo>
                    <a:pt x="4098989" y="1661448"/>
                    <a:pt x="3181399" y="2140649"/>
                    <a:pt x="2049494" y="2140649"/>
                  </a:cubicBezTo>
                  <a:cubicBezTo>
                    <a:pt x="917590" y="2140649"/>
                    <a:pt x="0" y="1661448"/>
                    <a:pt x="0" y="1070324"/>
                  </a:cubicBezTo>
                  <a:cubicBezTo>
                    <a:pt x="0" y="479201"/>
                    <a:pt x="917590" y="0"/>
                    <a:pt x="2049494" y="0"/>
                  </a:cubicBezTo>
                  <a:cubicBezTo>
                    <a:pt x="3181399" y="0"/>
                    <a:pt x="4098989" y="479201"/>
                    <a:pt x="4098989" y="1070324"/>
                  </a:cubicBezTo>
                  <a:close/>
                </a:path>
              </a:pathLst>
            </a:custGeom>
            <a:solidFill>
              <a:schemeClr val="bg1">
                <a:lumMod val="85000"/>
              </a:schemeClr>
            </a:solidFill>
            <a:ln w="9525" cap="flat">
              <a:noFill/>
              <a:prstDash val="solid"/>
              <a:miter/>
            </a:ln>
          </p:spPr>
          <p:txBody>
            <a:bodyPr rtlCol="0" anchor="ctr"/>
            <a:lstStyle/>
            <a:p>
              <a:pPr defTabSz="391008" latinLnBrk="0"/>
              <a:endParaRPr lang="ko-KR" altLang="en-US" sz="1540">
                <a:solidFill>
                  <a:prstClr val="black"/>
                </a:solidFill>
              </a:endParaRPr>
            </a:p>
          </p:txBody>
        </p:sp>
        <p:grpSp>
          <p:nvGrpSpPr>
            <p:cNvPr id="12" name="그래픽 41">
              <a:extLst>
                <a:ext uri="{FF2B5EF4-FFF2-40B4-BE49-F238E27FC236}">
                  <a16:creationId xmlns:a16="http://schemas.microsoft.com/office/drawing/2014/main" id="{C57F2D68-2507-4FF3-ACEC-FDCE6C4F6BC0}"/>
                </a:ext>
              </a:extLst>
            </p:cNvPr>
            <p:cNvGrpSpPr/>
            <p:nvPr/>
          </p:nvGrpSpPr>
          <p:grpSpPr>
            <a:xfrm>
              <a:off x="4102893" y="3106228"/>
              <a:ext cx="2489263" cy="1240821"/>
              <a:chOff x="4102893" y="3106228"/>
              <a:chExt cx="2489263" cy="1240821"/>
            </a:xfrm>
            <a:solidFill>
              <a:srgbClr val="FFFFFF"/>
            </a:solidFill>
          </p:grpSpPr>
          <p:grpSp>
            <p:nvGrpSpPr>
              <p:cNvPr id="14" name="그래픽 41">
                <a:extLst>
                  <a:ext uri="{FF2B5EF4-FFF2-40B4-BE49-F238E27FC236}">
                    <a16:creationId xmlns:a16="http://schemas.microsoft.com/office/drawing/2014/main" id="{7C01C9EF-3269-4634-9C4F-027E5656C4DC}"/>
                  </a:ext>
                </a:extLst>
              </p:cNvPr>
              <p:cNvGrpSpPr/>
              <p:nvPr/>
            </p:nvGrpSpPr>
            <p:grpSpPr>
              <a:xfrm>
                <a:off x="4408550" y="3106228"/>
                <a:ext cx="1877925" cy="884777"/>
                <a:chOff x="4408550" y="3106228"/>
                <a:chExt cx="1877925" cy="884777"/>
              </a:xfrm>
              <a:solidFill>
                <a:srgbClr val="FFFFFF"/>
              </a:solidFill>
            </p:grpSpPr>
            <p:sp>
              <p:nvSpPr>
                <p:cNvPr id="32" name="자유형: 도형 31">
                  <a:extLst>
                    <a:ext uri="{FF2B5EF4-FFF2-40B4-BE49-F238E27FC236}">
                      <a16:creationId xmlns:a16="http://schemas.microsoft.com/office/drawing/2014/main" id="{07D99193-DE49-4670-9613-515B1E329FD3}"/>
                    </a:ext>
                  </a:extLst>
                </p:cNvPr>
                <p:cNvSpPr/>
                <p:nvPr/>
              </p:nvSpPr>
              <p:spPr>
                <a:xfrm>
                  <a:off x="4408550" y="3106228"/>
                  <a:ext cx="1108900" cy="884777"/>
                </a:xfrm>
                <a:custGeom>
                  <a:avLst/>
                  <a:gdLst>
                    <a:gd name="connsiteX0" fmla="*/ 1108901 w 1108900"/>
                    <a:gd name="connsiteY0" fmla="*/ 0 h 884777"/>
                    <a:gd name="connsiteX1" fmla="*/ 771811 w 1108900"/>
                    <a:gd name="connsiteY1" fmla="*/ 0 h 884777"/>
                    <a:gd name="connsiteX2" fmla="*/ 445770 w 1108900"/>
                    <a:gd name="connsiteY2" fmla="*/ 367094 h 884777"/>
                    <a:gd name="connsiteX3" fmla="*/ 544068 w 1108900"/>
                    <a:gd name="connsiteY3" fmla="*/ 0 h 884777"/>
                    <a:gd name="connsiteX4" fmla="*/ 236982 w 1108900"/>
                    <a:gd name="connsiteY4" fmla="*/ 0 h 884777"/>
                    <a:gd name="connsiteX5" fmla="*/ 0 w 1108900"/>
                    <a:gd name="connsiteY5" fmla="*/ 884777 h 884777"/>
                    <a:gd name="connsiteX6" fmla="*/ 306896 w 1108900"/>
                    <a:gd name="connsiteY6" fmla="*/ 884777 h 884777"/>
                    <a:gd name="connsiteX7" fmla="*/ 410718 w 1108900"/>
                    <a:gd name="connsiteY7" fmla="*/ 488347 h 884777"/>
                    <a:gd name="connsiteX8" fmla="*/ 537591 w 1108900"/>
                    <a:gd name="connsiteY8" fmla="*/ 884777 h 884777"/>
                    <a:gd name="connsiteX9" fmla="*/ 910019 w 1108900"/>
                    <a:gd name="connsiteY9" fmla="*/ 884777 h 884777"/>
                    <a:gd name="connsiteX10" fmla="*/ 707231 w 1108900"/>
                    <a:gd name="connsiteY10" fmla="*/ 407289 h 884777"/>
                    <a:gd name="connsiteX11" fmla="*/ 1108901 w 1108900"/>
                    <a:gd name="connsiteY11" fmla="*/ 0 h 884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08900" h="884777">
                      <a:moveTo>
                        <a:pt x="1108901" y="0"/>
                      </a:moveTo>
                      <a:cubicBezTo>
                        <a:pt x="1024414" y="0"/>
                        <a:pt x="789908" y="0"/>
                        <a:pt x="771811" y="0"/>
                      </a:cubicBezTo>
                      <a:cubicBezTo>
                        <a:pt x="757333" y="16383"/>
                        <a:pt x="445770" y="367094"/>
                        <a:pt x="445770" y="367094"/>
                      </a:cubicBezTo>
                      <a:cubicBezTo>
                        <a:pt x="445770" y="367094"/>
                        <a:pt x="529781" y="52769"/>
                        <a:pt x="544068" y="0"/>
                      </a:cubicBezTo>
                      <a:cubicBezTo>
                        <a:pt x="493109" y="0"/>
                        <a:pt x="268224" y="0"/>
                        <a:pt x="236982" y="0"/>
                      </a:cubicBezTo>
                      <a:cubicBezTo>
                        <a:pt x="227838" y="34576"/>
                        <a:pt x="15431" y="827151"/>
                        <a:pt x="0" y="884777"/>
                      </a:cubicBezTo>
                      <a:cubicBezTo>
                        <a:pt x="50768" y="884777"/>
                        <a:pt x="275749" y="884777"/>
                        <a:pt x="306896" y="884777"/>
                      </a:cubicBezTo>
                      <a:cubicBezTo>
                        <a:pt x="316135" y="850963"/>
                        <a:pt x="410718" y="488347"/>
                        <a:pt x="410718" y="488347"/>
                      </a:cubicBezTo>
                      <a:cubicBezTo>
                        <a:pt x="410718" y="488347"/>
                        <a:pt x="527399" y="852869"/>
                        <a:pt x="537591" y="884777"/>
                      </a:cubicBezTo>
                      <a:cubicBezTo>
                        <a:pt x="568166" y="884777"/>
                        <a:pt x="850011" y="884777"/>
                        <a:pt x="910019" y="884777"/>
                      </a:cubicBezTo>
                      <a:cubicBezTo>
                        <a:pt x="884396" y="824484"/>
                        <a:pt x="707231" y="407289"/>
                        <a:pt x="707231" y="407289"/>
                      </a:cubicBezTo>
                      <a:cubicBezTo>
                        <a:pt x="707231" y="407289"/>
                        <a:pt x="1040225" y="69628"/>
                        <a:pt x="1108901" y="0"/>
                      </a:cubicBezTo>
                      <a:close/>
                    </a:path>
                  </a:pathLst>
                </a:custGeom>
                <a:solidFill>
                  <a:srgbClr val="FFFFFF"/>
                </a:solidFill>
                <a:ln w="9525" cap="flat">
                  <a:noFill/>
                  <a:prstDash val="solid"/>
                  <a:miter/>
                </a:ln>
              </p:spPr>
              <p:txBody>
                <a:bodyPr rtlCol="0" anchor="ctr"/>
                <a:lstStyle/>
                <a:p>
                  <a:pPr defTabSz="391008" latinLnBrk="0"/>
                  <a:endParaRPr lang="ko-KR" altLang="en-US" sz="1540">
                    <a:solidFill>
                      <a:prstClr val="black"/>
                    </a:solidFill>
                  </a:endParaRPr>
                </a:p>
              </p:txBody>
            </p:sp>
            <p:sp>
              <p:nvSpPr>
                <p:cNvPr id="33" name="자유형: 도형 32">
                  <a:extLst>
                    <a:ext uri="{FF2B5EF4-FFF2-40B4-BE49-F238E27FC236}">
                      <a16:creationId xmlns:a16="http://schemas.microsoft.com/office/drawing/2014/main" id="{8FB09749-5173-45FF-A69D-BC374A7DF9EC}"/>
                    </a:ext>
                  </a:extLst>
                </p:cNvPr>
                <p:cNvSpPr/>
                <p:nvPr/>
              </p:nvSpPr>
              <p:spPr>
                <a:xfrm>
                  <a:off x="5279802" y="3106228"/>
                  <a:ext cx="1006673" cy="884777"/>
                </a:xfrm>
                <a:custGeom>
                  <a:avLst/>
                  <a:gdLst>
                    <a:gd name="connsiteX0" fmla="*/ 758762 w 1006673"/>
                    <a:gd name="connsiteY0" fmla="*/ 0 h 884777"/>
                    <a:gd name="connsiteX1" fmla="*/ 237077 w 1006673"/>
                    <a:gd name="connsiteY1" fmla="*/ 0 h 884777"/>
                    <a:gd name="connsiteX2" fmla="*/ 0 w 1006673"/>
                    <a:gd name="connsiteY2" fmla="*/ 884777 h 884777"/>
                    <a:gd name="connsiteX3" fmla="*/ 290798 w 1006673"/>
                    <a:gd name="connsiteY3" fmla="*/ 884777 h 884777"/>
                    <a:gd name="connsiteX4" fmla="*/ 375952 w 1006673"/>
                    <a:gd name="connsiteY4" fmla="*/ 567404 h 884777"/>
                    <a:gd name="connsiteX5" fmla="*/ 395288 w 1006673"/>
                    <a:gd name="connsiteY5" fmla="*/ 567404 h 884777"/>
                    <a:gd name="connsiteX6" fmla="*/ 604933 w 1006673"/>
                    <a:gd name="connsiteY6" fmla="*/ 634460 h 884777"/>
                    <a:gd name="connsiteX7" fmla="*/ 609124 w 1006673"/>
                    <a:gd name="connsiteY7" fmla="*/ 676370 h 884777"/>
                    <a:gd name="connsiteX8" fmla="*/ 594551 w 1006673"/>
                    <a:gd name="connsiteY8" fmla="*/ 814673 h 884777"/>
                    <a:gd name="connsiteX9" fmla="*/ 585026 w 1006673"/>
                    <a:gd name="connsiteY9" fmla="*/ 884777 h 884777"/>
                    <a:gd name="connsiteX10" fmla="*/ 904685 w 1006673"/>
                    <a:gd name="connsiteY10" fmla="*/ 884777 h 884777"/>
                    <a:gd name="connsiteX11" fmla="*/ 904018 w 1006673"/>
                    <a:gd name="connsiteY11" fmla="*/ 868966 h 884777"/>
                    <a:gd name="connsiteX12" fmla="*/ 910780 w 1006673"/>
                    <a:gd name="connsiteY12" fmla="*/ 767620 h 884777"/>
                    <a:gd name="connsiteX13" fmla="*/ 917829 w 1006673"/>
                    <a:gd name="connsiteY13" fmla="*/ 659416 h 884777"/>
                    <a:gd name="connsiteX14" fmla="*/ 909066 w 1006673"/>
                    <a:gd name="connsiteY14" fmla="*/ 583025 h 884777"/>
                    <a:gd name="connsiteX15" fmla="*/ 752285 w 1006673"/>
                    <a:gd name="connsiteY15" fmla="*/ 477012 h 884777"/>
                    <a:gd name="connsiteX16" fmla="*/ 1006412 w 1006673"/>
                    <a:gd name="connsiteY16" fmla="*/ 164116 h 884777"/>
                    <a:gd name="connsiteX17" fmla="*/ 758762 w 1006673"/>
                    <a:gd name="connsiteY17" fmla="*/ 0 h 884777"/>
                    <a:gd name="connsiteX18" fmla="*/ 690563 w 1006673"/>
                    <a:gd name="connsiteY18" fmla="*/ 260699 h 884777"/>
                    <a:gd name="connsiteX19" fmla="*/ 423196 w 1006673"/>
                    <a:gd name="connsiteY19" fmla="*/ 349377 h 884777"/>
                    <a:gd name="connsiteX20" fmla="*/ 469487 w 1006673"/>
                    <a:gd name="connsiteY20" fmla="*/ 177832 h 884777"/>
                    <a:gd name="connsiteX21" fmla="*/ 575786 w 1006673"/>
                    <a:gd name="connsiteY21" fmla="*/ 177832 h 884777"/>
                    <a:gd name="connsiteX22" fmla="*/ 690563 w 1006673"/>
                    <a:gd name="connsiteY22" fmla="*/ 260699 h 884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006673" h="884777">
                      <a:moveTo>
                        <a:pt x="758762" y="0"/>
                      </a:moveTo>
                      <a:cubicBezTo>
                        <a:pt x="758762" y="0"/>
                        <a:pt x="273082" y="0"/>
                        <a:pt x="237077" y="0"/>
                      </a:cubicBezTo>
                      <a:cubicBezTo>
                        <a:pt x="227838" y="34576"/>
                        <a:pt x="15430" y="827151"/>
                        <a:pt x="0" y="884777"/>
                      </a:cubicBezTo>
                      <a:cubicBezTo>
                        <a:pt x="50197" y="884777"/>
                        <a:pt x="260033" y="884777"/>
                        <a:pt x="290798" y="884777"/>
                      </a:cubicBezTo>
                      <a:cubicBezTo>
                        <a:pt x="299752" y="851821"/>
                        <a:pt x="375952" y="567404"/>
                        <a:pt x="375952" y="567404"/>
                      </a:cubicBezTo>
                      <a:lnTo>
                        <a:pt x="395288" y="567404"/>
                      </a:lnTo>
                      <a:cubicBezTo>
                        <a:pt x="529780" y="567404"/>
                        <a:pt x="589979" y="570262"/>
                        <a:pt x="604933" y="634460"/>
                      </a:cubicBezTo>
                      <a:cubicBezTo>
                        <a:pt x="607981" y="646081"/>
                        <a:pt x="609124" y="660273"/>
                        <a:pt x="609124" y="676370"/>
                      </a:cubicBezTo>
                      <a:cubicBezTo>
                        <a:pt x="609124" y="715613"/>
                        <a:pt x="601599" y="765810"/>
                        <a:pt x="594551" y="814673"/>
                      </a:cubicBezTo>
                      <a:cubicBezTo>
                        <a:pt x="590740" y="840105"/>
                        <a:pt x="587216" y="864394"/>
                        <a:pt x="585026" y="884777"/>
                      </a:cubicBezTo>
                      <a:cubicBezTo>
                        <a:pt x="627983" y="884777"/>
                        <a:pt x="861251" y="884777"/>
                        <a:pt x="904685" y="884777"/>
                      </a:cubicBezTo>
                      <a:cubicBezTo>
                        <a:pt x="904399" y="879729"/>
                        <a:pt x="904018" y="874490"/>
                        <a:pt x="904018" y="868966"/>
                      </a:cubicBezTo>
                      <a:cubicBezTo>
                        <a:pt x="904018" y="837533"/>
                        <a:pt x="907352" y="803243"/>
                        <a:pt x="910780" y="767620"/>
                      </a:cubicBezTo>
                      <a:cubicBezTo>
                        <a:pt x="914305" y="731139"/>
                        <a:pt x="917829" y="694087"/>
                        <a:pt x="917829" y="659416"/>
                      </a:cubicBezTo>
                      <a:cubicBezTo>
                        <a:pt x="917829" y="631793"/>
                        <a:pt x="915638" y="605885"/>
                        <a:pt x="909066" y="583025"/>
                      </a:cubicBezTo>
                      <a:cubicBezTo>
                        <a:pt x="883539" y="500253"/>
                        <a:pt x="752285" y="477012"/>
                        <a:pt x="752285" y="477012"/>
                      </a:cubicBezTo>
                      <a:cubicBezTo>
                        <a:pt x="752285" y="477012"/>
                        <a:pt x="1016127" y="450342"/>
                        <a:pt x="1006412" y="164116"/>
                      </a:cubicBezTo>
                      <a:cubicBezTo>
                        <a:pt x="1002792" y="49721"/>
                        <a:pt x="891254" y="0"/>
                        <a:pt x="758762" y="0"/>
                      </a:cubicBezTo>
                      <a:close/>
                      <a:moveTo>
                        <a:pt x="690563" y="260699"/>
                      </a:moveTo>
                      <a:cubicBezTo>
                        <a:pt x="665417" y="341662"/>
                        <a:pt x="592169" y="349187"/>
                        <a:pt x="423196" y="349377"/>
                      </a:cubicBezTo>
                      <a:lnTo>
                        <a:pt x="469487" y="177832"/>
                      </a:lnTo>
                      <a:lnTo>
                        <a:pt x="575786" y="177832"/>
                      </a:lnTo>
                      <a:cubicBezTo>
                        <a:pt x="648176" y="177737"/>
                        <a:pt x="713327" y="188119"/>
                        <a:pt x="690563" y="260699"/>
                      </a:cubicBezTo>
                      <a:close/>
                    </a:path>
                  </a:pathLst>
                </a:custGeom>
                <a:solidFill>
                  <a:srgbClr val="FFFFFF"/>
                </a:solidFill>
                <a:ln w="9525" cap="flat">
                  <a:noFill/>
                  <a:prstDash val="solid"/>
                  <a:miter/>
                </a:ln>
              </p:spPr>
              <p:txBody>
                <a:bodyPr rtlCol="0" anchor="ctr"/>
                <a:lstStyle/>
                <a:p>
                  <a:pPr defTabSz="391008" latinLnBrk="0"/>
                  <a:endParaRPr lang="ko-KR" altLang="en-US" sz="1540">
                    <a:solidFill>
                      <a:prstClr val="black"/>
                    </a:solidFill>
                  </a:endParaRPr>
                </a:p>
              </p:txBody>
            </p:sp>
          </p:grpSp>
          <p:grpSp>
            <p:nvGrpSpPr>
              <p:cNvPr id="15" name="그래픽 41">
                <a:extLst>
                  <a:ext uri="{FF2B5EF4-FFF2-40B4-BE49-F238E27FC236}">
                    <a16:creationId xmlns:a16="http://schemas.microsoft.com/office/drawing/2014/main" id="{1478E78D-3478-40B6-8F29-6E685D3F7CA3}"/>
                  </a:ext>
                </a:extLst>
              </p:cNvPr>
              <p:cNvGrpSpPr/>
              <p:nvPr/>
            </p:nvGrpSpPr>
            <p:grpSpPr>
              <a:xfrm>
                <a:off x="4102893" y="4158645"/>
                <a:ext cx="2489263" cy="188404"/>
                <a:chOff x="4102893" y="4158645"/>
                <a:chExt cx="2489263" cy="188404"/>
              </a:xfrm>
              <a:solidFill>
                <a:srgbClr val="FFFFFF"/>
              </a:solidFill>
            </p:grpSpPr>
            <p:sp>
              <p:nvSpPr>
                <p:cNvPr id="16" name="자유형: 도형 15">
                  <a:extLst>
                    <a:ext uri="{FF2B5EF4-FFF2-40B4-BE49-F238E27FC236}">
                      <a16:creationId xmlns:a16="http://schemas.microsoft.com/office/drawing/2014/main" id="{736B516C-668E-4FD6-9B60-57A8AA16F2A2}"/>
                    </a:ext>
                  </a:extLst>
                </p:cNvPr>
                <p:cNvSpPr/>
                <p:nvPr/>
              </p:nvSpPr>
              <p:spPr>
                <a:xfrm>
                  <a:off x="4102893" y="4161979"/>
                  <a:ext cx="183737" cy="181927"/>
                </a:xfrm>
                <a:custGeom>
                  <a:avLst/>
                  <a:gdLst>
                    <a:gd name="connsiteX0" fmla="*/ 183737 w 183737"/>
                    <a:gd name="connsiteY0" fmla="*/ 0 h 181927"/>
                    <a:gd name="connsiteX1" fmla="*/ 132874 w 183737"/>
                    <a:gd name="connsiteY1" fmla="*/ 0 h 181927"/>
                    <a:gd name="connsiteX2" fmla="*/ 60579 w 183737"/>
                    <a:gd name="connsiteY2" fmla="*/ 71438 h 181927"/>
                    <a:gd name="connsiteX3" fmla="*/ 60103 w 183737"/>
                    <a:gd name="connsiteY3" fmla="*/ 71438 h 181927"/>
                    <a:gd name="connsiteX4" fmla="*/ 75629 w 183737"/>
                    <a:gd name="connsiteY4" fmla="*/ 0 h 181927"/>
                    <a:gd name="connsiteX5" fmla="*/ 39148 w 183737"/>
                    <a:gd name="connsiteY5" fmla="*/ 0 h 181927"/>
                    <a:gd name="connsiteX6" fmla="*/ 0 w 183737"/>
                    <a:gd name="connsiteY6" fmla="*/ 181928 h 181927"/>
                    <a:gd name="connsiteX7" fmla="*/ 36290 w 183737"/>
                    <a:gd name="connsiteY7" fmla="*/ 181928 h 181927"/>
                    <a:gd name="connsiteX8" fmla="*/ 56198 w 183737"/>
                    <a:gd name="connsiteY8" fmla="*/ 89440 h 181927"/>
                    <a:gd name="connsiteX9" fmla="*/ 106775 w 183737"/>
                    <a:gd name="connsiteY9" fmla="*/ 181928 h 181927"/>
                    <a:gd name="connsiteX10" fmla="*/ 150209 w 183737"/>
                    <a:gd name="connsiteY10" fmla="*/ 181928 h 181927"/>
                    <a:gd name="connsiteX11" fmla="*/ 91726 w 183737"/>
                    <a:gd name="connsiteY11" fmla="*/ 82868 h 18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83737" h="181927">
                      <a:moveTo>
                        <a:pt x="183737" y="0"/>
                      </a:moveTo>
                      <a:lnTo>
                        <a:pt x="132874" y="0"/>
                      </a:lnTo>
                      <a:lnTo>
                        <a:pt x="60579" y="71438"/>
                      </a:lnTo>
                      <a:lnTo>
                        <a:pt x="60103" y="71438"/>
                      </a:lnTo>
                      <a:lnTo>
                        <a:pt x="75629" y="0"/>
                      </a:lnTo>
                      <a:lnTo>
                        <a:pt x="39148" y="0"/>
                      </a:lnTo>
                      <a:lnTo>
                        <a:pt x="0" y="181928"/>
                      </a:lnTo>
                      <a:lnTo>
                        <a:pt x="36290" y="181928"/>
                      </a:lnTo>
                      <a:lnTo>
                        <a:pt x="56198" y="89440"/>
                      </a:lnTo>
                      <a:lnTo>
                        <a:pt x="106775" y="181928"/>
                      </a:lnTo>
                      <a:lnTo>
                        <a:pt x="150209" y="181928"/>
                      </a:lnTo>
                      <a:lnTo>
                        <a:pt x="91726" y="82868"/>
                      </a:lnTo>
                      <a:close/>
                    </a:path>
                  </a:pathLst>
                </a:custGeom>
                <a:solidFill>
                  <a:srgbClr val="FFFFFF"/>
                </a:solidFill>
                <a:ln w="9525" cap="flat">
                  <a:noFill/>
                  <a:prstDash val="solid"/>
                  <a:miter/>
                </a:ln>
              </p:spPr>
              <p:txBody>
                <a:bodyPr rtlCol="0" anchor="ctr"/>
                <a:lstStyle/>
                <a:p>
                  <a:pPr defTabSz="391008" latinLnBrk="0"/>
                  <a:endParaRPr lang="ko-KR" altLang="en-US" sz="1540">
                    <a:solidFill>
                      <a:prstClr val="black"/>
                    </a:solidFill>
                  </a:endParaRPr>
                </a:p>
              </p:txBody>
            </p:sp>
            <p:sp>
              <p:nvSpPr>
                <p:cNvPr id="17" name="자유형: 도형 16">
                  <a:extLst>
                    <a:ext uri="{FF2B5EF4-FFF2-40B4-BE49-F238E27FC236}">
                      <a16:creationId xmlns:a16="http://schemas.microsoft.com/office/drawing/2014/main" id="{FAA49C2E-948E-45F1-A1D5-836727262335}"/>
                    </a:ext>
                  </a:extLst>
                </p:cNvPr>
                <p:cNvSpPr/>
                <p:nvPr/>
              </p:nvSpPr>
              <p:spPr>
                <a:xfrm>
                  <a:off x="4278724" y="4158836"/>
                  <a:ext cx="179355" cy="188214"/>
                </a:xfrm>
                <a:custGeom>
                  <a:avLst/>
                  <a:gdLst>
                    <a:gd name="connsiteX0" fmla="*/ 103346 w 179355"/>
                    <a:gd name="connsiteY0" fmla="*/ 0 h 188214"/>
                    <a:gd name="connsiteX1" fmla="*/ 28575 w 179355"/>
                    <a:gd name="connsiteY1" fmla="*/ 33909 h 188214"/>
                    <a:gd name="connsiteX2" fmla="*/ 0 w 179355"/>
                    <a:gd name="connsiteY2" fmla="*/ 112681 h 188214"/>
                    <a:gd name="connsiteX3" fmla="*/ 71723 w 179355"/>
                    <a:gd name="connsiteY3" fmla="*/ 188214 h 188214"/>
                    <a:gd name="connsiteX4" fmla="*/ 148971 w 179355"/>
                    <a:gd name="connsiteY4" fmla="*/ 157829 h 188214"/>
                    <a:gd name="connsiteX5" fmla="*/ 179356 w 179355"/>
                    <a:gd name="connsiteY5" fmla="*/ 77248 h 188214"/>
                    <a:gd name="connsiteX6" fmla="*/ 103346 w 179355"/>
                    <a:gd name="connsiteY6" fmla="*/ 0 h 188214"/>
                    <a:gd name="connsiteX7" fmla="*/ 76391 w 179355"/>
                    <a:gd name="connsiteY7" fmla="*/ 159449 h 188214"/>
                    <a:gd name="connsiteX8" fmla="*/ 38100 w 179355"/>
                    <a:gd name="connsiteY8" fmla="*/ 114681 h 188214"/>
                    <a:gd name="connsiteX9" fmla="*/ 102394 w 179355"/>
                    <a:gd name="connsiteY9" fmla="*/ 28670 h 188214"/>
                    <a:gd name="connsiteX10" fmla="*/ 141256 w 179355"/>
                    <a:gd name="connsiteY10" fmla="*/ 73247 h 188214"/>
                    <a:gd name="connsiteX11" fmla="*/ 76391 w 179355"/>
                    <a:gd name="connsiteY11" fmla="*/ 159449 h 188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79355" h="188214">
                      <a:moveTo>
                        <a:pt x="103346" y="0"/>
                      </a:moveTo>
                      <a:cubicBezTo>
                        <a:pt x="73628" y="0"/>
                        <a:pt x="48577" y="11240"/>
                        <a:pt x="28575" y="33909"/>
                      </a:cubicBezTo>
                      <a:cubicBezTo>
                        <a:pt x="10096" y="55626"/>
                        <a:pt x="0" y="83725"/>
                        <a:pt x="0" y="112681"/>
                      </a:cubicBezTo>
                      <a:cubicBezTo>
                        <a:pt x="0" y="155924"/>
                        <a:pt x="26860" y="188214"/>
                        <a:pt x="71723" y="188214"/>
                      </a:cubicBezTo>
                      <a:cubicBezTo>
                        <a:pt x="102108" y="188214"/>
                        <a:pt x="129826" y="178975"/>
                        <a:pt x="148971" y="157829"/>
                      </a:cubicBezTo>
                      <a:cubicBezTo>
                        <a:pt x="168497" y="135827"/>
                        <a:pt x="179356" y="106966"/>
                        <a:pt x="179356" y="77248"/>
                      </a:cubicBezTo>
                      <a:cubicBezTo>
                        <a:pt x="179356" y="28670"/>
                        <a:pt x="152686" y="0"/>
                        <a:pt x="103346" y="0"/>
                      </a:cubicBezTo>
                      <a:close/>
                      <a:moveTo>
                        <a:pt x="76391" y="159449"/>
                      </a:moveTo>
                      <a:cubicBezTo>
                        <a:pt x="50006" y="159449"/>
                        <a:pt x="38100" y="138398"/>
                        <a:pt x="38100" y="114681"/>
                      </a:cubicBezTo>
                      <a:cubicBezTo>
                        <a:pt x="38100" y="77915"/>
                        <a:pt x="59817" y="28670"/>
                        <a:pt x="102394" y="28670"/>
                      </a:cubicBezTo>
                      <a:cubicBezTo>
                        <a:pt x="128778" y="28670"/>
                        <a:pt x="141256" y="48958"/>
                        <a:pt x="141256" y="73247"/>
                      </a:cubicBezTo>
                      <a:cubicBezTo>
                        <a:pt x="141351" y="109538"/>
                        <a:pt x="118205" y="159449"/>
                        <a:pt x="76391" y="159449"/>
                      </a:cubicBezTo>
                      <a:close/>
                    </a:path>
                  </a:pathLst>
                </a:custGeom>
                <a:solidFill>
                  <a:srgbClr val="FFFFFF"/>
                </a:solidFill>
                <a:ln w="9525" cap="flat">
                  <a:noFill/>
                  <a:prstDash val="solid"/>
                  <a:miter/>
                </a:ln>
              </p:spPr>
              <p:txBody>
                <a:bodyPr rtlCol="0" anchor="ctr"/>
                <a:lstStyle/>
                <a:p>
                  <a:pPr defTabSz="391008" latinLnBrk="0"/>
                  <a:endParaRPr lang="ko-KR" altLang="en-US" sz="1540">
                    <a:solidFill>
                      <a:prstClr val="black"/>
                    </a:solidFill>
                  </a:endParaRPr>
                </a:p>
              </p:txBody>
            </p:sp>
            <p:sp>
              <p:nvSpPr>
                <p:cNvPr id="18" name="자유형: 도형 17">
                  <a:extLst>
                    <a:ext uri="{FF2B5EF4-FFF2-40B4-BE49-F238E27FC236}">
                      <a16:creationId xmlns:a16="http://schemas.microsoft.com/office/drawing/2014/main" id="{6FEAB1FF-1851-4018-B254-4E44E5F4B8E4}"/>
                    </a:ext>
                  </a:extLst>
                </p:cNvPr>
                <p:cNvSpPr/>
                <p:nvPr/>
              </p:nvSpPr>
              <p:spPr>
                <a:xfrm>
                  <a:off x="4473606" y="4161979"/>
                  <a:ext cx="153257" cy="182022"/>
                </a:xfrm>
                <a:custGeom>
                  <a:avLst/>
                  <a:gdLst>
                    <a:gd name="connsiteX0" fmla="*/ 81058 w 153257"/>
                    <a:gd name="connsiteY0" fmla="*/ 0 h 182022"/>
                    <a:gd name="connsiteX1" fmla="*/ 38005 w 153257"/>
                    <a:gd name="connsiteY1" fmla="*/ 0 h 182022"/>
                    <a:gd name="connsiteX2" fmla="*/ 0 w 153257"/>
                    <a:gd name="connsiteY2" fmla="*/ 181928 h 182022"/>
                    <a:gd name="connsiteX3" fmla="*/ 36195 w 153257"/>
                    <a:gd name="connsiteY3" fmla="*/ 181928 h 182022"/>
                    <a:gd name="connsiteX4" fmla="*/ 52388 w 153257"/>
                    <a:gd name="connsiteY4" fmla="*/ 106394 h 182022"/>
                    <a:gd name="connsiteX5" fmla="*/ 66104 w 153257"/>
                    <a:gd name="connsiteY5" fmla="*/ 106394 h 182022"/>
                    <a:gd name="connsiteX6" fmla="*/ 88963 w 153257"/>
                    <a:gd name="connsiteY6" fmla="*/ 139256 h 182022"/>
                    <a:gd name="connsiteX7" fmla="*/ 97917 w 153257"/>
                    <a:gd name="connsiteY7" fmla="*/ 182023 h 182022"/>
                    <a:gd name="connsiteX8" fmla="*/ 136112 w 153257"/>
                    <a:gd name="connsiteY8" fmla="*/ 182023 h 182022"/>
                    <a:gd name="connsiteX9" fmla="*/ 118777 w 153257"/>
                    <a:gd name="connsiteY9" fmla="*/ 108776 h 182022"/>
                    <a:gd name="connsiteX10" fmla="*/ 100203 w 153257"/>
                    <a:gd name="connsiteY10" fmla="*/ 92107 h 182022"/>
                    <a:gd name="connsiteX11" fmla="*/ 100203 w 153257"/>
                    <a:gd name="connsiteY11" fmla="*/ 91535 h 182022"/>
                    <a:gd name="connsiteX12" fmla="*/ 153257 w 153257"/>
                    <a:gd name="connsiteY12" fmla="*/ 43053 h 182022"/>
                    <a:gd name="connsiteX13" fmla="*/ 81058 w 153257"/>
                    <a:gd name="connsiteY13" fmla="*/ 0 h 182022"/>
                    <a:gd name="connsiteX14" fmla="*/ 72200 w 153257"/>
                    <a:gd name="connsiteY14" fmla="*/ 77724 h 182022"/>
                    <a:gd name="connsiteX15" fmla="*/ 59055 w 153257"/>
                    <a:gd name="connsiteY15" fmla="*/ 77724 h 182022"/>
                    <a:gd name="connsiteX16" fmla="*/ 69247 w 153257"/>
                    <a:gd name="connsiteY16" fmla="*/ 28575 h 182022"/>
                    <a:gd name="connsiteX17" fmla="*/ 84106 w 153257"/>
                    <a:gd name="connsiteY17" fmla="*/ 28575 h 182022"/>
                    <a:gd name="connsiteX18" fmla="*/ 115443 w 153257"/>
                    <a:gd name="connsiteY18" fmla="*/ 47625 h 182022"/>
                    <a:gd name="connsiteX19" fmla="*/ 72200 w 153257"/>
                    <a:gd name="connsiteY19" fmla="*/ 77724 h 182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53257" h="182022">
                      <a:moveTo>
                        <a:pt x="81058" y="0"/>
                      </a:moveTo>
                      <a:lnTo>
                        <a:pt x="38005" y="0"/>
                      </a:lnTo>
                      <a:lnTo>
                        <a:pt x="0" y="181928"/>
                      </a:lnTo>
                      <a:lnTo>
                        <a:pt x="36195" y="181928"/>
                      </a:lnTo>
                      <a:lnTo>
                        <a:pt x="52388" y="106394"/>
                      </a:lnTo>
                      <a:lnTo>
                        <a:pt x="66104" y="106394"/>
                      </a:lnTo>
                      <a:cubicBezTo>
                        <a:pt x="85916" y="106394"/>
                        <a:pt x="84868" y="119920"/>
                        <a:pt x="88963" y="139256"/>
                      </a:cubicBezTo>
                      <a:lnTo>
                        <a:pt x="97917" y="182023"/>
                      </a:lnTo>
                      <a:lnTo>
                        <a:pt x="136112" y="182023"/>
                      </a:lnTo>
                      <a:lnTo>
                        <a:pt x="118777" y="108776"/>
                      </a:lnTo>
                      <a:cubicBezTo>
                        <a:pt x="116396" y="98775"/>
                        <a:pt x="110109" y="92583"/>
                        <a:pt x="100203" y="92107"/>
                      </a:cubicBezTo>
                      <a:lnTo>
                        <a:pt x="100203" y="91535"/>
                      </a:lnTo>
                      <a:cubicBezTo>
                        <a:pt x="129921" y="91059"/>
                        <a:pt x="153257" y="74390"/>
                        <a:pt x="153257" y="43053"/>
                      </a:cubicBezTo>
                      <a:cubicBezTo>
                        <a:pt x="153448" y="-476"/>
                        <a:pt x="114681" y="0"/>
                        <a:pt x="81058" y="0"/>
                      </a:cubicBezTo>
                      <a:close/>
                      <a:moveTo>
                        <a:pt x="72200" y="77724"/>
                      </a:moveTo>
                      <a:lnTo>
                        <a:pt x="59055" y="77724"/>
                      </a:lnTo>
                      <a:lnTo>
                        <a:pt x="69247" y="28575"/>
                      </a:lnTo>
                      <a:lnTo>
                        <a:pt x="84106" y="28575"/>
                      </a:lnTo>
                      <a:cubicBezTo>
                        <a:pt x="99060" y="28575"/>
                        <a:pt x="115443" y="28575"/>
                        <a:pt x="115443" y="47625"/>
                      </a:cubicBezTo>
                      <a:cubicBezTo>
                        <a:pt x="115443" y="71723"/>
                        <a:pt x="91821" y="77724"/>
                        <a:pt x="72200" y="77724"/>
                      </a:cubicBezTo>
                      <a:close/>
                    </a:path>
                  </a:pathLst>
                </a:custGeom>
                <a:solidFill>
                  <a:srgbClr val="FFFFFF"/>
                </a:solidFill>
                <a:ln w="9525" cap="flat">
                  <a:noFill/>
                  <a:prstDash val="solid"/>
                  <a:miter/>
                </a:ln>
              </p:spPr>
              <p:txBody>
                <a:bodyPr rtlCol="0" anchor="ctr"/>
                <a:lstStyle/>
                <a:p>
                  <a:pPr defTabSz="391008" latinLnBrk="0"/>
                  <a:endParaRPr lang="ko-KR" altLang="en-US" sz="1540">
                    <a:solidFill>
                      <a:prstClr val="black"/>
                    </a:solidFill>
                  </a:endParaRPr>
                </a:p>
              </p:txBody>
            </p:sp>
            <p:sp>
              <p:nvSpPr>
                <p:cNvPr id="20" name="자유형: 도형 19">
                  <a:extLst>
                    <a:ext uri="{FF2B5EF4-FFF2-40B4-BE49-F238E27FC236}">
                      <a16:creationId xmlns:a16="http://schemas.microsoft.com/office/drawing/2014/main" id="{B9B2F2F0-DDBB-4160-A0D4-B6A2F8F2FB6C}"/>
                    </a:ext>
                  </a:extLst>
                </p:cNvPr>
                <p:cNvSpPr/>
                <p:nvPr/>
              </p:nvSpPr>
              <p:spPr>
                <a:xfrm>
                  <a:off x="4658677" y="4161979"/>
                  <a:ext cx="145446" cy="181927"/>
                </a:xfrm>
                <a:custGeom>
                  <a:avLst/>
                  <a:gdLst>
                    <a:gd name="connsiteX0" fmla="*/ 0 w 145446"/>
                    <a:gd name="connsiteY0" fmla="*/ 181928 h 181927"/>
                    <a:gd name="connsiteX1" fmla="*/ 108394 w 145446"/>
                    <a:gd name="connsiteY1" fmla="*/ 181928 h 181927"/>
                    <a:gd name="connsiteX2" fmla="*/ 114681 w 145446"/>
                    <a:gd name="connsiteY2" fmla="*/ 153257 h 181927"/>
                    <a:gd name="connsiteX3" fmla="*/ 42767 w 145446"/>
                    <a:gd name="connsiteY3" fmla="*/ 153257 h 181927"/>
                    <a:gd name="connsiteX4" fmla="*/ 53435 w 145446"/>
                    <a:gd name="connsiteY4" fmla="*/ 102203 h 181927"/>
                    <a:gd name="connsiteX5" fmla="*/ 117253 w 145446"/>
                    <a:gd name="connsiteY5" fmla="*/ 102203 h 181927"/>
                    <a:gd name="connsiteX6" fmla="*/ 123063 w 145446"/>
                    <a:gd name="connsiteY6" fmla="*/ 73533 h 181927"/>
                    <a:gd name="connsiteX7" fmla="*/ 59341 w 145446"/>
                    <a:gd name="connsiteY7" fmla="*/ 73533 h 181927"/>
                    <a:gd name="connsiteX8" fmla="*/ 68771 w 145446"/>
                    <a:gd name="connsiteY8" fmla="*/ 28575 h 181927"/>
                    <a:gd name="connsiteX9" fmla="*/ 139922 w 145446"/>
                    <a:gd name="connsiteY9" fmla="*/ 28575 h 181927"/>
                    <a:gd name="connsiteX10" fmla="*/ 145447 w 145446"/>
                    <a:gd name="connsiteY10" fmla="*/ 0 h 181927"/>
                    <a:gd name="connsiteX11" fmla="*/ 38100 w 145446"/>
                    <a:gd name="connsiteY11" fmla="*/ 0 h 18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5446" h="181927">
                      <a:moveTo>
                        <a:pt x="0" y="181928"/>
                      </a:moveTo>
                      <a:lnTo>
                        <a:pt x="108394" y="181928"/>
                      </a:lnTo>
                      <a:lnTo>
                        <a:pt x="114681" y="153257"/>
                      </a:lnTo>
                      <a:lnTo>
                        <a:pt x="42767" y="153257"/>
                      </a:lnTo>
                      <a:lnTo>
                        <a:pt x="53435" y="102203"/>
                      </a:lnTo>
                      <a:lnTo>
                        <a:pt x="117253" y="102203"/>
                      </a:lnTo>
                      <a:lnTo>
                        <a:pt x="123063" y="73533"/>
                      </a:lnTo>
                      <a:lnTo>
                        <a:pt x="59341" y="73533"/>
                      </a:lnTo>
                      <a:lnTo>
                        <a:pt x="68771" y="28575"/>
                      </a:lnTo>
                      <a:lnTo>
                        <a:pt x="139922" y="28575"/>
                      </a:lnTo>
                      <a:lnTo>
                        <a:pt x="145447" y="0"/>
                      </a:lnTo>
                      <a:lnTo>
                        <a:pt x="38100" y="0"/>
                      </a:lnTo>
                      <a:close/>
                    </a:path>
                  </a:pathLst>
                </a:custGeom>
                <a:solidFill>
                  <a:srgbClr val="FFFFFF"/>
                </a:solidFill>
                <a:ln w="9525" cap="flat">
                  <a:noFill/>
                  <a:prstDash val="solid"/>
                  <a:miter/>
                </a:ln>
              </p:spPr>
              <p:txBody>
                <a:bodyPr rtlCol="0" anchor="ctr"/>
                <a:lstStyle/>
                <a:p>
                  <a:pPr defTabSz="391008" latinLnBrk="0"/>
                  <a:endParaRPr lang="ko-KR" altLang="en-US" sz="1540">
                    <a:solidFill>
                      <a:prstClr val="black"/>
                    </a:solidFill>
                  </a:endParaRPr>
                </a:p>
              </p:txBody>
            </p:sp>
            <p:sp>
              <p:nvSpPr>
                <p:cNvPr id="21" name="자유형: 도형 20">
                  <a:extLst>
                    <a:ext uri="{FF2B5EF4-FFF2-40B4-BE49-F238E27FC236}">
                      <a16:creationId xmlns:a16="http://schemas.microsoft.com/office/drawing/2014/main" id="{CD8BA304-66D7-4D71-8F5E-57A8CA557C77}"/>
                    </a:ext>
                  </a:extLst>
                </p:cNvPr>
                <p:cNvSpPr/>
                <p:nvPr/>
              </p:nvSpPr>
              <p:spPr>
                <a:xfrm>
                  <a:off x="4807648" y="4161979"/>
                  <a:ext cx="183641" cy="181927"/>
                </a:xfrm>
                <a:custGeom>
                  <a:avLst/>
                  <a:gdLst>
                    <a:gd name="connsiteX0" fmla="*/ 110204 w 183641"/>
                    <a:gd name="connsiteY0" fmla="*/ 0 h 181927"/>
                    <a:gd name="connsiteX1" fmla="*/ 0 w 183641"/>
                    <a:gd name="connsiteY1" fmla="*/ 181928 h 181927"/>
                    <a:gd name="connsiteX2" fmla="*/ 40386 w 183641"/>
                    <a:gd name="connsiteY2" fmla="*/ 181928 h 181927"/>
                    <a:gd name="connsiteX3" fmla="*/ 63532 w 183641"/>
                    <a:gd name="connsiteY3" fmla="*/ 140208 h 181927"/>
                    <a:gd name="connsiteX4" fmla="*/ 140970 w 183641"/>
                    <a:gd name="connsiteY4" fmla="*/ 140208 h 181927"/>
                    <a:gd name="connsiteX5" fmla="*/ 147256 w 183641"/>
                    <a:gd name="connsiteY5" fmla="*/ 181928 h 181927"/>
                    <a:gd name="connsiteX6" fmla="*/ 183642 w 183641"/>
                    <a:gd name="connsiteY6" fmla="*/ 181928 h 181927"/>
                    <a:gd name="connsiteX7" fmla="*/ 150590 w 183641"/>
                    <a:gd name="connsiteY7" fmla="*/ 0 h 181927"/>
                    <a:gd name="connsiteX8" fmla="*/ 110204 w 183641"/>
                    <a:gd name="connsiteY8" fmla="*/ 0 h 181927"/>
                    <a:gd name="connsiteX9" fmla="*/ 79819 w 183641"/>
                    <a:gd name="connsiteY9" fmla="*/ 111538 h 181927"/>
                    <a:gd name="connsiteX10" fmla="*/ 123539 w 183641"/>
                    <a:gd name="connsiteY10" fmla="*/ 32290 h 181927"/>
                    <a:gd name="connsiteX11" fmla="*/ 124682 w 183641"/>
                    <a:gd name="connsiteY11" fmla="*/ 32290 h 181927"/>
                    <a:gd name="connsiteX12" fmla="*/ 136112 w 183641"/>
                    <a:gd name="connsiteY12" fmla="*/ 111538 h 181927"/>
                    <a:gd name="connsiteX13" fmla="*/ 79819 w 183641"/>
                    <a:gd name="connsiteY13" fmla="*/ 111538 h 18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83641" h="181927">
                      <a:moveTo>
                        <a:pt x="110204" y="0"/>
                      </a:moveTo>
                      <a:lnTo>
                        <a:pt x="0" y="181928"/>
                      </a:lnTo>
                      <a:lnTo>
                        <a:pt x="40386" y="181928"/>
                      </a:lnTo>
                      <a:lnTo>
                        <a:pt x="63532" y="140208"/>
                      </a:lnTo>
                      <a:lnTo>
                        <a:pt x="140970" y="140208"/>
                      </a:lnTo>
                      <a:lnTo>
                        <a:pt x="147256" y="181928"/>
                      </a:lnTo>
                      <a:lnTo>
                        <a:pt x="183642" y="181928"/>
                      </a:lnTo>
                      <a:lnTo>
                        <a:pt x="150590" y="0"/>
                      </a:lnTo>
                      <a:lnTo>
                        <a:pt x="110204" y="0"/>
                      </a:lnTo>
                      <a:close/>
                      <a:moveTo>
                        <a:pt x="79819" y="111538"/>
                      </a:moveTo>
                      <a:lnTo>
                        <a:pt x="123539" y="32290"/>
                      </a:lnTo>
                      <a:lnTo>
                        <a:pt x="124682" y="32290"/>
                      </a:lnTo>
                      <a:lnTo>
                        <a:pt x="136112" y="111538"/>
                      </a:lnTo>
                      <a:lnTo>
                        <a:pt x="79819" y="111538"/>
                      </a:lnTo>
                      <a:close/>
                    </a:path>
                  </a:pathLst>
                </a:custGeom>
                <a:solidFill>
                  <a:srgbClr val="FFFFFF"/>
                </a:solidFill>
                <a:ln w="9525" cap="flat">
                  <a:noFill/>
                  <a:prstDash val="solid"/>
                  <a:miter/>
                </a:ln>
              </p:spPr>
              <p:txBody>
                <a:bodyPr rtlCol="0" anchor="ctr"/>
                <a:lstStyle/>
                <a:p>
                  <a:pPr defTabSz="391008" latinLnBrk="0"/>
                  <a:endParaRPr lang="ko-KR" altLang="en-US" sz="1540">
                    <a:solidFill>
                      <a:prstClr val="black"/>
                    </a:solidFill>
                  </a:endParaRPr>
                </a:p>
              </p:txBody>
            </p:sp>
            <p:sp>
              <p:nvSpPr>
                <p:cNvPr id="22" name="자유형: 도형 21">
                  <a:extLst>
                    <a:ext uri="{FF2B5EF4-FFF2-40B4-BE49-F238E27FC236}">
                      <a16:creationId xmlns:a16="http://schemas.microsoft.com/office/drawing/2014/main" id="{80DA78B6-2F0B-42EA-B1D2-A94B33366780}"/>
                    </a:ext>
                  </a:extLst>
                </p:cNvPr>
                <p:cNvSpPr/>
                <p:nvPr/>
              </p:nvSpPr>
              <p:spPr>
                <a:xfrm>
                  <a:off x="5036343" y="4161979"/>
                  <a:ext cx="188880" cy="181927"/>
                </a:xfrm>
                <a:custGeom>
                  <a:avLst/>
                  <a:gdLst>
                    <a:gd name="connsiteX0" fmla="*/ 124682 w 188880"/>
                    <a:gd name="connsiteY0" fmla="*/ 138113 h 181927"/>
                    <a:gd name="connsiteX1" fmla="*/ 124111 w 188880"/>
                    <a:gd name="connsiteY1" fmla="*/ 138113 h 181927"/>
                    <a:gd name="connsiteX2" fmla="*/ 85439 w 188880"/>
                    <a:gd name="connsiteY2" fmla="*/ 0 h 181927"/>
                    <a:gd name="connsiteX3" fmla="*/ 39338 w 188880"/>
                    <a:gd name="connsiteY3" fmla="*/ 0 h 181927"/>
                    <a:gd name="connsiteX4" fmla="*/ 0 w 188880"/>
                    <a:gd name="connsiteY4" fmla="*/ 181928 h 181927"/>
                    <a:gd name="connsiteX5" fmla="*/ 35052 w 188880"/>
                    <a:gd name="connsiteY5" fmla="*/ 181928 h 181927"/>
                    <a:gd name="connsiteX6" fmla="*/ 63913 w 188880"/>
                    <a:gd name="connsiteY6" fmla="*/ 42577 h 181927"/>
                    <a:gd name="connsiteX7" fmla="*/ 64484 w 188880"/>
                    <a:gd name="connsiteY7" fmla="*/ 42577 h 181927"/>
                    <a:gd name="connsiteX8" fmla="*/ 102584 w 188880"/>
                    <a:gd name="connsiteY8" fmla="*/ 181928 h 181927"/>
                    <a:gd name="connsiteX9" fmla="*/ 149447 w 188880"/>
                    <a:gd name="connsiteY9" fmla="*/ 181928 h 181927"/>
                    <a:gd name="connsiteX10" fmla="*/ 188881 w 188880"/>
                    <a:gd name="connsiteY10" fmla="*/ 0 h 181927"/>
                    <a:gd name="connsiteX11" fmla="*/ 154496 w 188880"/>
                    <a:gd name="connsiteY11" fmla="*/ 0 h 18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88880" h="181927">
                      <a:moveTo>
                        <a:pt x="124682" y="138113"/>
                      </a:moveTo>
                      <a:lnTo>
                        <a:pt x="124111" y="138113"/>
                      </a:lnTo>
                      <a:lnTo>
                        <a:pt x="85439" y="0"/>
                      </a:lnTo>
                      <a:lnTo>
                        <a:pt x="39338" y="0"/>
                      </a:lnTo>
                      <a:lnTo>
                        <a:pt x="0" y="181928"/>
                      </a:lnTo>
                      <a:lnTo>
                        <a:pt x="35052" y="181928"/>
                      </a:lnTo>
                      <a:lnTo>
                        <a:pt x="63913" y="42577"/>
                      </a:lnTo>
                      <a:lnTo>
                        <a:pt x="64484" y="42577"/>
                      </a:lnTo>
                      <a:lnTo>
                        <a:pt x="102584" y="181928"/>
                      </a:lnTo>
                      <a:lnTo>
                        <a:pt x="149447" y="181928"/>
                      </a:lnTo>
                      <a:lnTo>
                        <a:pt x="188881" y="0"/>
                      </a:lnTo>
                      <a:lnTo>
                        <a:pt x="154496" y="0"/>
                      </a:lnTo>
                      <a:close/>
                    </a:path>
                  </a:pathLst>
                </a:custGeom>
                <a:solidFill>
                  <a:srgbClr val="FFFFFF"/>
                </a:solidFill>
                <a:ln w="9525" cap="flat">
                  <a:noFill/>
                  <a:prstDash val="solid"/>
                  <a:miter/>
                </a:ln>
              </p:spPr>
              <p:txBody>
                <a:bodyPr rtlCol="0" anchor="ctr"/>
                <a:lstStyle/>
                <a:p>
                  <a:pPr defTabSz="391008" latinLnBrk="0"/>
                  <a:endParaRPr lang="ko-KR" altLang="en-US" sz="1540">
                    <a:solidFill>
                      <a:prstClr val="black"/>
                    </a:solidFill>
                  </a:endParaRPr>
                </a:p>
              </p:txBody>
            </p:sp>
            <p:sp>
              <p:nvSpPr>
                <p:cNvPr id="23" name="자유형: 도형 22">
                  <a:extLst>
                    <a:ext uri="{FF2B5EF4-FFF2-40B4-BE49-F238E27FC236}">
                      <a16:creationId xmlns:a16="http://schemas.microsoft.com/office/drawing/2014/main" id="{4E4E9C4C-6B64-4CEA-9A58-36CF89D10AE4}"/>
                    </a:ext>
                  </a:extLst>
                </p:cNvPr>
                <p:cNvSpPr/>
                <p:nvPr/>
              </p:nvSpPr>
              <p:spPr>
                <a:xfrm>
                  <a:off x="5334476" y="4161979"/>
                  <a:ext cx="153543" cy="182022"/>
                </a:xfrm>
                <a:custGeom>
                  <a:avLst/>
                  <a:gdLst>
                    <a:gd name="connsiteX0" fmla="*/ 80963 w 153543"/>
                    <a:gd name="connsiteY0" fmla="*/ 0 h 182022"/>
                    <a:gd name="connsiteX1" fmla="*/ 38005 w 153543"/>
                    <a:gd name="connsiteY1" fmla="*/ 0 h 182022"/>
                    <a:gd name="connsiteX2" fmla="*/ 0 w 153543"/>
                    <a:gd name="connsiteY2" fmla="*/ 181928 h 182022"/>
                    <a:gd name="connsiteX3" fmla="*/ 36290 w 153543"/>
                    <a:gd name="connsiteY3" fmla="*/ 181928 h 182022"/>
                    <a:gd name="connsiteX4" fmla="*/ 52292 w 153543"/>
                    <a:gd name="connsiteY4" fmla="*/ 106394 h 182022"/>
                    <a:gd name="connsiteX5" fmla="*/ 66199 w 153543"/>
                    <a:gd name="connsiteY5" fmla="*/ 106394 h 182022"/>
                    <a:gd name="connsiteX6" fmla="*/ 89059 w 153543"/>
                    <a:gd name="connsiteY6" fmla="*/ 139256 h 182022"/>
                    <a:gd name="connsiteX7" fmla="*/ 97917 w 153543"/>
                    <a:gd name="connsiteY7" fmla="*/ 182023 h 182022"/>
                    <a:gd name="connsiteX8" fmla="*/ 136208 w 153543"/>
                    <a:gd name="connsiteY8" fmla="*/ 182023 h 182022"/>
                    <a:gd name="connsiteX9" fmla="*/ 118777 w 153543"/>
                    <a:gd name="connsiteY9" fmla="*/ 108776 h 182022"/>
                    <a:gd name="connsiteX10" fmla="*/ 100108 w 153543"/>
                    <a:gd name="connsiteY10" fmla="*/ 92107 h 182022"/>
                    <a:gd name="connsiteX11" fmla="*/ 100108 w 153543"/>
                    <a:gd name="connsiteY11" fmla="*/ 91535 h 182022"/>
                    <a:gd name="connsiteX12" fmla="*/ 153543 w 153543"/>
                    <a:gd name="connsiteY12" fmla="*/ 43053 h 182022"/>
                    <a:gd name="connsiteX13" fmla="*/ 80963 w 153543"/>
                    <a:gd name="connsiteY13" fmla="*/ 0 h 182022"/>
                    <a:gd name="connsiteX14" fmla="*/ 72200 w 153543"/>
                    <a:gd name="connsiteY14" fmla="*/ 77724 h 182022"/>
                    <a:gd name="connsiteX15" fmla="*/ 58864 w 153543"/>
                    <a:gd name="connsiteY15" fmla="*/ 77724 h 182022"/>
                    <a:gd name="connsiteX16" fmla="*/ 69151 w 153543"/>
                    <a:gd name="connsiteY16" fmla="*/ 28575 h 182022"/>
                    <a:gd name="connsiteX17" fmla="*/ 84296 w 153543"/>
                    <a:gd name="connsiteY17" fmla="*/ 28575 h 182022"/>
                    <a:gd name="connsiteX18" fmla="*/ 115633 w 153543"/>
                    <a:gd name="connsiteY18" fmla="*/ 47625 h 182022"/>
                    <a:gd name="connsiteX19" fmla="*/ 72200 w 153543"/>
                    <a:gd name="connsiteY19" fmla="*/ 77724 h 182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53543" h="182022">
                      <a:moveTo>
                        <a:pt x="80963" y="0"/>
                      </a:moveTo>
                      <a:lnTo>
                        <a:pt x="38005" y="0"/>
                      </a:lnTo>
                      <a:lnTo>
                        <a:pt x="0" y="181928"/>
                      </a:lnTo>
                      <a:lnTo>
                        <a:pt x="36290" y="181928"/>
                      </a:lnTo>
                      <a:lnTo>
                        <a:pt x="52292" y="106394"/>
                      </a:lnTo>
                      <a:lnTo>
                        <a:pt x="66199" y="106394"/>
                      </a:lnTo>
                      <a:cubicBezTo>
                        <a:pt x="85916" y="106394"/>
                        <a:pt x="84868" y="119920"/>
                        <a:pt x="89059" y="139256"/>
                      </a:cubicBezTo>
                      <a:lnTo>
                        <a:pt x="97917" y="182023"/>
                      </a:lnTo>
                      <a:lnTo>
                        <a:pt x="136208" y="182023"/>
                      </a:lnTo>
                      <a:lnTo>
                        <a:pt x="118777" y="108776"/>
                      </a:lnTo>
                      <a:cubicBezTo>
                        <a:pt x="116491" y="98775"/>
                        <a:pt x="110109" y="92583"/>
                        <a:pt x="100108" y="92107"/>
                      </a:cubicBezTo>
                      <a:lnTo>
                        <a:pt x="100108" y="91535"/>
                      </a:lnTo>
                      <a:cubicBezTo>
                        <a:pt x="129921" y="91059"/>
                        <a:pt x="153543" y="74390"/>
                        <a:pt x="153543" y="43053"/>
                      </a:cubicBezTo>
                      <a:cubicBezTo>
                        <a:pt x="153638" y="-476"/>
                        <a:pt x="114681" y="0"/>
                        <a:pt x="80963" y="0"/>
                      </a:cubicBezTo>
                      <a:close/>
                      <a:moveTo>
                        <a:pt x="72200" y="77724"/>
                      </a:moveTo>
                      <a:lnTo>
                        <a:pt x="58864" y="77724"/>
                      </a:lnTo>
                      <a:lnTo>
                        <a:pt x="69151" y="28575"/>
                      </a:lnTo>
                      <a:lnTo>
                        <a:pt x="84296" y="28575"/>
                      </a:lnTo>
                      <a:cubicBezTo>
                        <a:pt x="99060" y="28575"/>
                        <a:pt x="115633" y="28575"/>
                        <a:pt x="115633" y="47625"/>
                      </a:cubicBezTo>
                      <a:cubicBezTo>
                        <a:pt x="115538" y="71723"/>
                        <a:pt x="91821" y="77724"/>
                        <a:pt x="72200" y="77724"/>
                      </a:cubicBezTo>
                      <a:close/>
                    </a:path>
                  </a:pathLst>
                </a:custGeom>
                <a:solidFill>
                  <a:srgbClr val="FFFFFF"/>
                </a:solidFill>
                <a:ln w="9525" cap="flat">
                  <a:noFill/>
                  <a:prstDash val="solid"/>
                  <a:miter/>
                </a:ln>
              </p:spPr>
              <p:txBody>
                <a:bodyPr rtlCol="0" anchor="ctr"/>
                <a:lstStyle/>
                <a:p>
                  <a:pPr defTabSz="391008" latinLnBrk="0"/>
                  <a:endParaRPr lang="ko-KR" altLang="en-US" sz="1540">
                    <a:solidFill>
                      <a:prstClr val="black"/>
                    </a:solidFill>
                  </a:endParaRPr>
                </a:p>
              </p:txBody>
            </p:sp>
            <p:sp>
              <p:nvSpPr>
                <p:cNvPr id="24" name="자유형: 도형 23">
                  <a:extLst>
                    <a:ext uri="{FF2B5EF4-FFF2-40B4-BE49-F238E27FC236}">
                      <a16:creationId xmlns:a16="http://schemas.microsoft.com/office/drawing/2014/main" id="{C2043D3B-BF28-4BC6-AC2B-85DA4F33F512}"/>
                    </a:ext>
                  </a:extLst>
                </p:cNvPr>
                <p:cNvSpPr/>
                <p:nvPr/>
              </p:nvSpPr>
              <p:spPr>
                <a:xfrm>
                  <a:off x="5513260" y="4161979"/>
                  <a:ext cx="145446" cy="181927"/>
                </a:xfrm>
                <a:custGeom>
                  <a:avLst/>
                  <a:gdLst>
                    <a:gd name="connsiteX0" fmla="*/ 0 w 145446"/>
                    <a:gd name="connsiteY0" fmla="*/ 181928 h 181927"/>
                    <a:gd name="connsiteX1" fmla="*/ 108394 w 145446"/>
                    <a:gd name="connsiteY1" fmla="*/ 181928 h 181927"/>
                    <a:gd name="connsiteX2" fmla="*/ 114776 w 145446"/>
                    <a:gd name="connsiteY2" fmla="*/ 153257 h 181927"/>
                    <a:gd name="connsiteX3" fmla="*/ 42863 w 145446"/>
                    <a:gd name="connsiteY3" fmla="*/ 153257 h 181927"/>
                    <a:gd name="connsiteX4" fmla="*/ 53626 w 145446"/>
                    <a:gd name="connsiteY4" fmla="*/ 102203 h 181927"/>
                    <a:gd name="connsiteX5" fmla="*/ 117253 w 145446"/>
                    <a:gd name="connsiteY5" fmla="*/ 102203 h 181927"/>
                    <a:gd name="connsiteX6" fmla="*/ 123253 w 145446"/>
                    <a:gd name="connsiteY6" fmla="*/ 73533 h 181927"/>
                    <a:gd name="connsiteX7" fmla="*/ 59531 w 145446"/>
                    <a:gd name="connsiteY7" fmla="*/ 73533 h 181927"/>
                    <a:gd name="connsiteX8" fmla="*/ 68866 w 145446"/>
                    <a:gd name="connsiteY8" fmla="*/ 28575 h 181927"/>
                    <a:gd name="connsiteX9" fmla="*/ 140017 w 145446"/>
                    <a:gd name="connsiteY9" fmla="*/ 28575 h 181927"/>
                    <a:gd name="connsiteX10" fmla="*/ 145447 w 145446"/>
                    <a:gd name="connsiteY10" fmla="*/ 0 h 181927"/>
                    <a:gd name="connsiteX11" fmla="*/ 38290 w 145446"/>
                    <a:gd name="connsiteY11" fmla="*/ 0 h 18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5446" h="181927">
                      <a:moveTo>
                        <a:pt x="0" y="181928"/>
                      </a:moveTo>
                      <a:lnTo>
                        <a:pt x="108394" y="181928"/>
                      </a:lnTo>
                      <a:lnTo>
                        <a:pt x="114776" y="153257"/>
                      </a:lnTo>
                      <a:lnTo>
                        <a:pt x="42863" y="153257"/>
                      </a:lnTo>
                      <a:lnTo>
                        <a:pt x="53626" y="102203"/>
                      </a:lnTo>
                      <a:lnTo>
                        <a:pt x="117253" y="102203"/>
                      </a:lnTo>
                      <a:lnTo>
                        <a:pt x="123253" y="73533"/>
                      </a:lnTo>
                      <a:lnTo>
                        <a:pt x="59531" y="73533"/>
                      </a:lnTo>
                      <a:lnTo>
                        <a:pt x="68866" y="28575"/>
                      </a:lnTo>
                      <a:lnTo>
                        <a:pt x="140017" y="28575"/>
                      </a:lnTo>
                      <a:lnTo>
                        <a:pt x="145447" y="0"/>
                      </a:lnTo>
                      <a:lnTo>
                        <a:pt x="38290" y="0"/>
                      </a:lnTo>
                      <a:close/>
                    </a:path>
                  </a:pathLst>
                </a:custGeom>
                <a:solidFill>
                  <a:srgbClr val="FFFFFF"/>
                </a:solidFill>
                <a:ln w="9525" cap="flat">
                  <a:noFill/>
                  <a:prstDash val="solid"/>
                  <a:miter/>
                </a:ln>
              </p:spPr>
              <p:txBody>
                <a:bodyPr rtlCol="0" anchor="ctr"/>
                <a:lstStyle/>
                <a:p>
                  <a:pPr defTabSz="391008" latinLnBrk="0"/>
                  <a:endParaRPr lang="ko-KR" altLang="en-US" sz="1540">
                    <a:solidFill>
                      <a:prstClr val="black"/>
                    </a:solidFill>
                  </a:endParaRPr>
                </a:p>
              </p:txBody>
            </p:sp>
            <p:sp>
              <p:nvSpPr>
                <p:cNvPr id="25" name="자유형: 도형 24">
                  <a:extLst>
                    <a:ext uri="{FF2B5EF4-FFF2-40B4-BE49-F238E27FC236}">
                      <a16:creationId xmlns:a16="http://schemas.microsoft.com/office/drawing/2014/main" id="{A3B9A89F-984E-4DBA-B067-7511A023364B}"/>
                    </a:ext>
                  </a:extLst>
                </p:cNvPr>
                <p:cNvSpPr/>
                <p:nvPr/>
              </p:nvSpPr>
              <p:spPr>
                <a:xfrm>
                  <a:off x="5673947" y="4158740"/>
                  <a:ext cx="170116" cy="188309"/>
                </a:xfrm>
                <a:custGeom>
                  <a:avLst/>
                  <a:gdLst>
                    <a:gd name="connsiteX0" fmla="*/ 0 w 170116"/>
                    <a:gd name="connsiteY0" fmla="*/ 107537 h 188309"/>
                    <a:gd name="connsiteX1" fmla="*/ 89249 w 170116"/>
                    <a:gd name="connsiteY1" fmla="*/ 188309 h 188309"/>
                    <a:gd name="connsiteX2" fmla="*/ 137922 w 170116"/>
                    <a:gd name="connsiteY2" fmla="*/ 180213 h 188309"/>
                    <a:gd name="connsiteX3" fmla="*/ 158782 w 170116"/>
                    <a:gd name="connsiteY3" fmla="*/ 80963 h 188309"/>
                    <a:gd name="connsiteX4" fmla="*/ 85249 w 170116"/>
                    <a:gd name="connsiteY4" fmla="*/ 80963 h 188309"/>
                    <a:gd name="connsiteX5" fmla="*/ 79057 w 170116"/>
                    <a:gd name="connsiteY5" fmla="*/ 109538 h 188309"/>
                    <a:gd name="connsiteX6" fmla="*/ 117634 w 170116"/>
                    <a:gd name="connsiteY6" fmla="*/ 109538 h 188309"/>
                    <a:gd name="connsiteX7" fmla="*/ 107537 w 170116"/>
                    <a:gd name="connsiteY7" fmla="*/ 157829 h 188309"/>
                    <a:gd name="connsiteX8" fmla="*/ 89440 w 170116"/>
                    <a:gd name="connsiteY8" fmla="*/ 159544 h 188309"/>
                    <a:gd name="connsiteX9" fmla="*/ 38100 w 170116"/>
                    <a:gd name="connsiteY9" fmla="*/ 106490 h 188309"/>
                    <a:gd name="connsiteX10" fmla="*/ 110299 w 170116"/>
                    <a:gd name="connsiteY10" fmla="*/ 28766 h 188309"/>
                    <a:gd name="connsiteX11" fmla="*/ 160877 w 170116"/>
                    <a:gd name="connsiteY11" fmla="*/ 41815 h 188309"/>
                    <a:gd name="connsiteX12" fmla="*/ 170116 w 170116"/>
                    <a:gd name="connsiteY12" fmla="*/ 10192 h 188309"/>
                    <a:gd name="connsiteX13" fmla="*/ 109347 w 170116"/>
                    <a:gd name="connsiteY13" fmla="*/ 0 h 188309"/>
                    <a:gd name="connsiteX14" fmla="*/ 0 w 170116"/>
                    <a:gd name="connsiteY14" fmla="*/ 107537 h 188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70116" h="188309">
                      <a:moveTo>
                        <a:pt x="0" y="107537"/>
                      </a:moveTo>
                      <a:cubicBezTo>
                        <a:pt x="0" y="163830"/>
                        <a:pt x="35909" y="188309"/>
                        <a:pt x="89249" y="188309"/>
                      </a:cubicBezTo>
                      <a:cubicBezTo>
                        <a:pt x="107061" y="188309"/>
                        <a:pt x="127159" y="184595"/>
                        <a:pt x="137922" y="180213"/>
                      </a:cubicBezTo>
                      <a:lnTo>
                        <a:pt x="158782" y="80963"/>
                      </a:lnTo>
                      <a:lnTo>
                        <a:pt x="85249" y="80963"/>
                      </a:lnTo>
                      <a:lnTo>
                        <a:pt x="79057" y="109538"/>
                      </a:lnTo>
                      <a:lnTo>
                        <a:pt x="117634" y="109538"/>
                      </a:lnTo>
                      <a:lnTo>
                        <a:pt x="107537" y="157829"/>
                      </a:lnTo>
                      <a:cubicBezTo>
                        <a:pt x="103537" y="159544"/>
                        <a:pt x="97822" y="159544"/>
                        <a:pt x="89440" y="159544"/>
                      </a:cubicBezTo>
                      <a:cubicBezTo>
                        <a:pt x="58483" y="159544"/>
                        <a:pt x="38100" y="135922"/>
                        <a:pt x="38100" y="106490"/>
                      </a:cubicBezTo>
                      <a:cubicBezTo>
                        <a:pt x="38100" y="63437"/>
                        <a:pt x="66104" y="28766"/>
                        <a:pt x="110299" y="28766"/>
                      </a:cubicBezTo>
                      <a:cubicBezTo>
                        <a:pt x="129254" y="28766"/>
                        <a:pt x="146875" y="32575"/>
                        <a:pt x="160877" y="41815"/>
                      </a:cubicBezTo>
                      <a:lnTo>
                        <a:pt x="170116" y="10192"/>
                      </a:lnTo>
                      <a:cubicBezTo>
                        <a:pt x="151066" y="2953"/>
                        <a:pt x="129635" y="0"/>
                        <a:pt x="109347" y="0"/>
                      </a:cubicBezTo>
                      <a:cubicBezTo>
                        <a:pt x="43625" y="95"/>
                        <a:pt x="0" y="41053"/>
                        <a:pt x="0" y="107537"/>
                      </a:cubicBezTo>
                      <a:close/>
                    </a:path>
                  </a:pathLst>
                </a:custGeom>
                <a:solidFill>
                  <a:srgbClr val="FFFFFF"/>
                </a:solidFill>
                <a:ln w="9525" cap="flat">
                  <a:noFill/>
                  <a:prstDash val="solid"/>
                  <a:miter/>
                </a:ln>
              </p:spPr>
              <p:txBody>
                <a:bodyPr rtlCol="0" anchor="ctr"/>
                <a:lstStyle/>
                <a:p>
                  <a:pPr defTabSz="391008" latinLnBrk="0"/>
                  <a:endParaRPr lang="ko-KR" altLang="en-US" sz="1540">
                    <a:solidFill>
                      <a:prstClr val="black"/>
                    </a:solidFill>
                  </a:endParaRPr>
                </a:p>
              </p:txBody>
            </p:sp>
            <p:sp>
              <p:nvSpPr>
                <p:cNvPr id="26" name="자유형: 도형 25">
                  <a:extLst>
                    <a:ext uri="{FF2B5EF4-FFF2-40B4-BE49-F238E27FC236}">
                      <a16:creationId xmlns:a16="http://schemas.microsoft.com/office/drawing/2014/main" id="{7C277C2E-FD1C-42F8-BFCC-DB22176C6B86}"/>
                    </a:ext>
                  </a:extLst>
                </p:cNvPr>
                <p:cNvSpPr/>
                <p:nvPr/>
              </p:nvSpPr>
              <p:spPr>
                <a:xfrm>
                  <a:off x="5870638" y="4161979"/>
                  <a:ext cx="76295" cy="181927"/>
                </a:xfrm>
                <a:custGeom>
                  <a:avLst/>
                  <a:gdLst>
                    <a:gd name="connsiteX0" fmla="*/ 0 w 76295"/>
                    <a:gd name="connsiteY0" fmla="*/ 181928 h 181927"/>
                    <a:gd name="connsiteX1" fmla="*/ 38100 w 76295"/>
                    <a:gd name="connsiteY1" fmla="*/ 181928 h 181927"/>
                    <a:gd name="connsiteX2" fmla="*/ 76295 w 76295"/>
                    <a:gd name="connsiteY2" fmla="*/ 0 h 181927"/>
                    <a:gd name="connsiteX3" fmla="*/ 38290 w 76295"/>
                    <a:gd name="connsiteY3" fmla="*/ 0 h 181927"/>
                  </a:gdLst>
                  <a:ahLst/>
                  <a:cxnLst>
                    <a:cxn ang="0">
                      <a:pos x="connsiteX0" y="connsiteY0"/>
                    </a:cxn>
                    <a:cxn ang="0">
                      <a:pos x="connsiteX1" y="connsiteY1"/>
                    </a:cxn>
                    <a:cxn ang="0">
                      <a:pos x="connsiteX2" y="connsiteY2"/>
                    </a:cxn>
                    <a:cxn ang="0">
                      <a:pos x="connsiteX3" y="connsiteY3"/>
                    </a:cxn>
                  </a:cxnLst>
                  <a:rect l="l" t="t" r="r" b="b"/>
                  <a:pathLst>
                    <a:path w="76295" h="181927">
                      <a:moveTo>
                        <a:pt x="0" y="181928"/>
                      </a:moveTo>
                      <a:lnTo>
                        <a:pt x="38100" y="181928"/>
                      </a:lnTo>
                      <a:lnTo>
                        <a:pt x="76295" y="0"/>
                      </a:lnTo>
                      <a:lnTo>
                        <a:pt x="38290" y="0"/>
                      </a:lnTo>
                      <a:close/>
                    </a:path>
                  </a:pathLst>
                </a:custGeom>
                <a:solidFill>
                  <a:srgbClr val="FFFFFF"/>
                </a:solidFill>
                <a:ln w="9525" cap="flat">
                  <a:noFill/>
                  <a:prstDash val="solid"/>
                  <a:miter/>
                </a:ln>
              </p:spPr>
              <p:txBody>
                <a:bodyPr rtlCol="0" anchor="ctr"/>
                <a:lstStyle/>
                <a:p>
                  <a:pPr defTabSz="391008" latinLnBrk="0"/>
                  <a:endParaRPr lang="ko-KR" altLang="en-US" sz="1540">
                    <a:solidFill>
                      <a:prstClr val="black"/>
                    </a:solidFill>
                  </a:endParaRPr>
                </a:p>
              </p:txBody>
            </p:sp>
            <p:sp>
              <p:nvSpPr>
                <p:cNvPr id="27" name="자유형: 도형 26">
                  <a:extLst>
                    <a:ext uri="{FF2B5EF4-FFF2-40B4-BE49-F238E27FC236}">
                      <a16:creationId xmlns:a16="http://schemas.microsoft.com/office/drawing/2014/main" id="{54A06713-3B58-418A-8DBA-6AE1C8C27CC2}"/>
                    </a:ext>
                  </a:extLst>
                </p:cNvPr>
                <p:cNvSpPr/>
                <p:nvPr/>
              </p:nvSpPr>
              <p:spPr>
                <a:xfrm>
                  <a:off x="5953696" y="4158645"/>
                  <a:ext cx="141446" cy="188309"/>
                </a:xfrm>
                <a:custGeom>
                  <a:avLst/>
                  <a:gdLst>
                    <a:gd name="connsiteX0" fmla="*/ 26575 w 141446"/>
                    <a:gd name="connsiteY0" fmla="*/ 55245 h 188309"/>
                    <a:gd name="connsiteX1" fmla="*/ 88487 w 141446"/>
                    <a:gd name="connsiteY1" fmla="*/ 131254 h 188309"/>
                    <a:gd name="connsiteX2" fmla="*/ 53816 w 141446"/>
                    <a:gd name="connsiteY2" fmla="*/ 159544 h 188309"/>
                    <a:gd name="connsiteX3" fmla="*/ 9239 w 141446"/>
                    <a:gd name="connsiteY3" fmla="*/ 147066 h 188309"/>
                    <a:gd name="connsiteX4" fmla="*/ 0 w 141446"/>
                    <a:gd name="connsiteY4" fmla="*/ 178213 h 188309"/>
                    <a:gd name="connsiteX5" fmla="*/ 51816 w 141446"/>
                    <a:gd name="connsiteY5" fmla="*/ 188309 h 188309"/>
                    <a:gd name="connsiteX6" fmla="*/ 126682 w 141446"/>
                    <a:gd name="connsiteY6" fmla="*/ 127635 h 188309"/>
                    <a:gd name="connsiteX7" fmla="*/ 64579 w 141446"/>
                    <a:gd name="connsiteY7" fmla="*/ 49625 h 188309"/>
                    <a:gd name="connsiteX8" fmla="*/ 95155 w 141446"/>
                    <a:gd name="connsiteY8" fmla="*/ 28765 h 188309"/>
                    <a:gd name="connsiteX9" fmla="*/ 132874 w 141446"/>
                    <a:gd name="connsiteY9" fmla="*/ 38195 h 188309"/>
                    <a:gd name="connsiteX10" fmla="*/ 141446 w 141446"/>
                    <a:gd name="connsiteY10" fmla="*/ 8192 h 188309"/>
                    <a:gd name="connsiteX11" fmla="*/ 94202 w 141446"/>
                    <a:gd name="connsiteY11" fmla="*/ 0 h 188309"/>
                    <a:gd name="connsiteX12" fmla="*/ 26575 w 141446"/>
                    <a:gd name="connsiteY12" fmla="*/ 55245 h 188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1446" h="188309">
                      <a:moveTo>
                        <a:pt x="26575" y="55245"/>
                      </a:moveTo>
                      <a:cubicBezTo>
                        <a:pt x="26575" y="103727"/>
                        <a:pt x="88487" y="98488"/>
                        <a:pt x="88487" y="131254"/>
                      </a:cubicBezTo>
                      <a:cubicBezTo>
                        <a:pt x="88487" y="150781"/>
                        <a:pt x="71342" y="159544"/>
                        <a:pt x="53816" y="159544"/>
                      </a:cubicBezTo>
                      <a:cubicBezTo>
                        <a:pt x="38195" y="159544"/>
                        <a:pt x="23336" y="153638"/>
                        <a:pt x="9239" y="147066"/>
                      </a:cubicBezTo>
                      <a:lnTo>
                        <a:pt x="0" y="178213"/>
                      </a:lnTo>
                      <a:cubicBezTo>
                        <a:pt x="16383" y="184118"/>
                        <a:pt x="34290" y="188309"/>
                        <a:pt x="51816" y="188309"/>
                      </a:cubicBezTo>
                      <a:cubicBezTo>
                        <a:pt x="91630" y="188309"/>
                        <a:pt x="126682" y="172117"/>
                        <a:pt x="126682" y="127635"/>
                      </a:cubicBezTo>
                      <a:cubicBezTo>
                        <a:pt x="126682" y="76962"/>
                        <a:pt x="64579" y="78867"/>
                        <a:pt x="64579" y="49625"/>
                      </a:cubicBezTo>
                      <a:cubicBezTo>
                        <a:pt x="64579" y="34004"/>
                        <a:pt x="82010" y="28765"/>
                        <a:pt x="95155" y="28765"/>
                      </a:cubicBezTo>
                      <a:cubicBezTo>
                        <a:pt x="108299" y="28765"/>
                        <a:pt x="122111" y="32575"/>
                        <a:pt x="132874" y="38195"/>
                      </a:cubicBezTo>
                      <a:lnTo>
                        <a:pt x="141446" y="8192"/>
                      </a:lnTo>
                      <a:cubicBezTo>
                        <a:pt x="126682" y="2191"/>
                        <a:pt x="110014" y="0"/>
                        <a:pt x="94202" y="0"/>
                      </a:cubicBezTo>
                      <a:cubicBezTo>
                        <a:pt x="59436" y="190"/>
                        <a:pt x="26575" y="16954"/>
                        <a:pt x="26575" y="55245"/>
                      </a:cubicBezTo>
                      <a:close/>
                    </a:path>
                  </a:pathLst>
                </a:custGeom>
                <a:solidFill>
                  <a:srgbClr val="FFFFFF"/>
                </a:solidFill>
                <a:ln w="9525" cap="flat">
                  <a:noFill/>
                  <a:prstDash val="solid"/>
                  <a:miter/>
                </a:ln>
              </p:spPr>
              <p:txBody>
                <a:bodyPr rtlCol="0" anchor="ctr"/>
                <a:lstStyle/>
                <a:p>
                  <a:pPr defTabSz="391008" latinLnBrk="0"/>
                  <a:endParaRPr lang="ko-KR" altLang="en-US" sz="1540">
                    <a:solidFill>
                      <a:prstClr val="black"/>
                    </a:solidFill>
                  </a:endParaRPr>
                </a:p>
              </p:txBody>
            </p:sp>
            <p:sp>
              <p:nvSpPr>
                <p:cNvPr id="29" name="자유형: 도형 28">
                  <a:extLst>
                    <a:ext uri="{FF2B5EF4-FFF2-40B4-BE49-F238E27FC236}">
                      <a16:creationId xmlns:a16="http://schemas.microsoft.com/office/drawing/2014/main" id="{08B944CA-800B-456B-9ACB-52F3F265A049}"/>
                    </a:ext>
                  </a:extLst>
                </p:cNvPr>
                <p:cNvSpPr/>
                <p:nvPr/>
              </p:nvSpPr>
              <p:spPr>
                <a:xfrm>
                  <a:off x="6130384" y="4161979"/>
                  <a:ext cx="146685" cy="181927"/>
                </a:xfrm>
                <a:custGeom>
                  <a:avLst/>
                  <a:gdLst>
                    <a:gd name="connsiteX0" fmla="*/ 0 w 146685"/>
                    <a:gd name="connsiteY0" fmla="*/ 28575 h 181927"/>
                    <a:gd name="connsiteX1" fmla="*/ 51245 w 146685"/>
                    <a:gd name="connsiteY1" fmla="*/ 28575 h 181927"/>
                    <a:gd name="connsiteX2" fmla="*/ 18193 w 146685"/>
                    <a:gd name="connsiteY2" fmla="*/ 181928 h 181927"/>
                    <a:gd name="connsiteX3" fmla="*/ 56198 w 146685"/>
                    <a:gd name="connsiteY3" fmla="*/ 181928 h 181927"/>
                    <a:gd name="connsiteX4" fmla="*/ 89440 w 146685"/>
                    <a:gd name="connsiteY4" fmla="*/ 28575 h 181927"/>
                    <a:gd name="connsiteX5" fmla="*/ 140684 w 146685"/>
                    <a:gd name="connsiteY5" fmla="*/ 28575 h 181927"/>
                    <a:gd name="connsiteX6" fmla="*/ 146685 w 146685"/>
                    <a:gd name="connsiteY6" fmla="*/ 0 h 181927"/>
                    <a:gd name="connsiteX7" fmla="*/ 6191 w 146685"/>
                    <a:gd name="connsiteY7" fmla="*/ 0 h 18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6685" h="181927">
                      <a:moveTo>
                        <a:pt x="0" y="28575"/>
                      </a:moveTo>
                      <a:lnTo>
                        <a:pt x="51245" y="28575"/>
                      </a:lnTo>
                      <a:lnTo>
                        <a:pt x="18193" y="181928"/>
                      </a:lnTo>
                      <a:lnTo>
                        <a:pt x="56198" y="181928"/>
                      </a:lnTo>
                      <a:lnTo>
                        <a:pt x="89440" y="28575"/>
                      </a:lnTo>
                      <a:lnTo>
                        <a:pt x="140684" y="28575"/>
                      </a:lnTo>
                      <a:lnTo>
                        <a:pt x="146685" y="0"/>
                      </a:lnTo>
                      <a:lnTo>
                        <a:pt x="6191" y="0"/>
                      </a:lnTo>
                      <a:close/>
                    </a:path>
                  </a:pathLst>
                </a:custGeom>
                <a:solidFill>
                  <a:srgbClr val="FFFFFF"/>
                </a:solidFill>
                <a:ln w="9525" cap="flat">
                  <a:noFill/>
                  <a:prstDash val="solid"/>
                  <a:miter/>
                </a:ln>
              </p:spPr>
              <p:txBody>
                <a:bodyPr rtlCol="0" anchor="ctr"/>
                <a:lstStyle/>
                <a:p>
                  <a:pPr defTabSz="391008" latinLnBrk="0"/>
                  <a:endParaRPr lang="ko-KR" altLang="en-US" sz="1540">
                    <a:solidFill>
                      <a:prstClr val="black"/>
                    </a:solidFill>
                  </a:endParaRPr>
                </a:p>
              </p:txBody>
            </p:sp>
            <p:sp>
              <p:nvSpPr>
                <p:cNvPr id="30" name="자유형: 도형 29">
                  <a:extLst>
                    <a:ext uri="{FF2B5EF4-FFF2-40B4-BE49-F238E27FC236}">
                      <a16:creationId xmlns:a16="http://schemas.microsoft.com/office/drawing/2014/main" id="{5C936D00-6E6D-4AED-A959-485C305D2002}"/>
                    </a:ext>
                  </a:extLst>
                </p:cNvPr>
                <p:cNvSpPr/>
                <p:nvPr/>
              </p:nvSpPr>
              <p:spPr>
                <a:xfrm>
                  <a:off x="6281927" y="4161979"/>
                  <a:ext cx="145541" cy="181927"/>
                </a:xfrm>
                <a:custGeom>
                  <a:avLst/>
                  <a:gdLst>
                    <a:gd name="connsiteX0" fmla="*/ 0 w 145541"/>
                    <a:gd name="connsiteY0" fmla="*/ 181928 h 181927"/>
                    <a:gd name="connsiteX1" fmla="*/ 108585 w 145541"/>
                    <a:gd name="connsiteY1" fmla="*/ 181928 h 181927"/>
                    <a:gd name="connsiteX2" fmla="*/ 114776 w 145541"/>
                    <a:gd name="connsiteY2" fmla="*/ 153257 h 181927"/>
                    <a:gd name="connsiteX3" fmla="*/ 42767 w 145541"/>
                    <a:gd name="connsiteY3" fmla="*/ 153257 h 181927"/>
                    <a:gd name="connsiteX4" fmla="*/ 53626 w 145541"/>
                    <a:gd name="connsiteY4" fmla="*/ 102203 h 181927"/>
                    <a:gd name="connsiteX5" fmla="*/ 117443 w 145541"/>
                    <a:gd name="connsiteY5" fmla="*/ 102203 h 181927"/>
                    <a:gd name="connsiteX6" fmla="*/ 123158 w 145541"/>
                    <a:gd name="connsiteY6" fmla="*/ 73533 h 181927"/>
                    <a:gd name="connsiteX7" fmla="*/ 59531 w 145541"/>
                    <a:gd name="connsiteY7" fmla="*/ 73533 h 181927"/>
                    <a:gd name="connsiteX8" fmla="*/ 68866 w 145541"/>
                    <a:gd name="connsiteY8" fmla="*/ 28575 h 181927"/>
                    <a:gd name="connsiteX9" fmla="*/ 140208 w 145541"/>
                    <a:gd name="connsiteY9" fmla="*/ 28575 h 181927"/>
                    <a:gd name="connsiteX10" fmla="*/ 145542 w 145541"/>
                    <a:gd name="connsiteY10" fmla="*/ 0 h 181927"/>
                    <a:gd name="connsiteX11" fmla="*/ 38386 w 145541"/>
                    <a:gd name="connsiteY11" fmla="*/ 0 h 18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5541" h="181927">
                      <a:moveTo>
                        <a:pt x="0" y="181928"/>
                      </a:moveTo>
                      <a:lnTo>
                        <a:pt x="108585" y="181928"/>
                      </a:lnTo>
                      <a:lnTo>
                        <a:pt x="114776" y="153257"/>
                      </a:lnTo>
                      <a:lnTo>
                        <a:pt x="42767" y="153257"/>
                      </a:lnTo>
                      <a:lnTo>
                        <a:pt x="53626" y="102203"/>
                      </a:lnTo>
                      <a:lnTo>
                        <a:pt x="117443" y="102203"/>
                      </a:lnTo>
                      <a:lnTo>
                        <a:pt x="123158" y="73533"/>
                      </a:lnTo>
                      <a:lnTo>
                        <a:pt x="59531" y="73533"/>
                      </a:lnTo>
                      <a:lnTo>
                        <a:pt x="68866" y="28575"/>
                      </a:lnTo>
                      <a:lnTo>
                        <a:pt x="140208" y="28575"/>
                      </a:lnTo>
                      <a:lnTo>
                        <a:pt x="145542" y="0"/>
                      </a:lnTo>
                      <a:lnTo>
                        <a:pt x="38386" y="0"/>
                      </a:lnTo>
                      <a:close/>
                    </a:path>
                  </a:pathLst>
                </a:custGeom>
                <a:solidFill>
                  <a:srgbClr val="FFFFFF"/>
                </a:solidFill>
                <a:ln w="9525" cap="flat">
                  <a:noFill/>
                  <a:prstDash val="solid"/>
                  <a:miter/>
                </a:ln>
              </p:spPr>
              <p:txBody>
                <a:bodyPr rtlCol="0" anchor="ctr"/>
                <a:lstStyle/>
                <a:p>
                  <a:pPr defTabSz="391008" latinLnBrk="0"/>
                  <a:endParaRPr lang="ko-KR" altLang="en-US" sz="1540">
                    <a:solidFill>
                      <a:prstClr val="black"/>
                    </a:solidFill>
                  </a:endParaRPr>
                </a:p>
              </p:txBody>
            </p:sp>
            <p:sp>
              <p:nvSpPr>
                <p:cNvPr id="31" name="자유형: 도형 30">
                  <a:extLst>
                    <a:ext uri="{FF2B5EF4-FFF2-40B4-BE49-F238E27FC236}">
                      <a16:creationId xmlns:a16="http://schemas.microsoft.com/office/drawing/2014/main" id="{3E6EA0BB-FE5B-4C5D-9B9E-86461722F917}"/>
                    </a:ext>
                  </a:extLst>
                </p:cNvPr>
                <p:cNvSpPr/>
                <p:nvPr/>
              </p:nvSpPr>
              <p:spPr>
                <a:xfrm>
                  <a:off x="6438614" y="4161979"/>
                  <a:ext cx="153542" cy="182022"/>
                </a:xfrm>
                <a:custGeom>
                  <a:avLst/>
                  <a:gdLst>
                    <a:gd name="connsiteX0" fmla="*/ 153543 w 153542"/>
                    <a:gd name="connsiteY0" fmla="*/ 42958 h 182022"/>
                    <a:gd name="connsiteX1" fmla="*/ 81058 w 153542"/>
                    <a:gd name="connsiteY1" fmla="*/ 0 h 182022"/>
                    <a:gd name="connsiteX2" fmla="*/ 38100 w 153542"/>
                    <a:gd name="connsiteY2" fmla="*/ 0 h 182022"/>
                    <a:gd name="connsiteX3" fmla="*/ 0 w 153542"/>
                    <a:gd name="connsiteY3" fmla="*/ 181928 h 182022"/>
                    <a:gd name="connsiteX4" fmla="*/ 36671 w 153542"/>
                    <a:gd name="connsiteY4" fmla="*/ 181928 h 182022"/>
                    <a:gd name="connsiteX5" fmla="*/ 52578 w 153542"/>
                    <a:gd name="connsiteY5" fmla="*/ 106394 h 182022"/>
                    <a:gd name="connsiteX6" fmla="*/ 66389 w 153542"/>
                    <a:gd name="connsiteY6" fmla="*/ 106394 h 182022"/>
                    <a:gd name="connsiteX7" fmla="*/ 89345 w 153542"/>
                    <a:gd name="connsiteY7" fmla="*/ 139256 h 182022"/>
                    <a:gd name="connsiteX8" fmla="*/ 98203 w 153542"/>
                    <a:gd name="connsiteY8" fmla="*/ 182023 h 182022"/>
                    <a:gd name="connsiteX9" fmla="*/ 136398 w 153542"/>
                    <a:gd name="connsiteY9" fmla="*/ 182023 h 182022"/>
                    <a:gd name="connsiteX10" fmla="*/ 118967 w 153542"/>
                    <a:gd name="connsiteY10" fmla="*/ 108776 h 182022"/>
                    <a:gd name="connsiteX11" fmla="*/ 100489 w 153542"/>
                    <a:gd name="connsiteY11" fmla="*/ 92107 h 182022"/>
                    <a:gd name="connsiteX12" fmla="*/ 100489 w 153542"/>
                    <a:gd name="connsiteY12" fmla="*/ 91535 h 182022"/>
                    <a:gd name="connsiteX13" fmla="*/ 153543 w 153542"/>
                    <a:gd name="connsiteY13" fmla="*/ 42958 h 182022"/>
                    <a:gd name="connsiteX14" fmla="*/ 72199 w 153542"/>
                    <a:gd name="connsiteY14" fmla="*/ 77724 h 182022"/>
                    <a:gd name="connsiteX15" fmla="*/ 58960 w 153542"/>
                    <a:gd name="connsiteY15" fmla="*/ 77724 h 182022"/>
                    <a:gd name="connsiteX16" fmla="*/ 69056 w 153542"/>
                    <a:gd name="connsiteY16" fmla="*/ 28575 h 182022"/>
                    <a:gd name="connsiteX17" fmla="*/ 84201 w 153542"/>
                    <a:gd name="connsiteY17" fmla="*/ 28575 h 182022"/>
                    <a:gd name="connsiteX18" fmla="*/ 115633 w 153542"/>
                    <a:gd name="connsiteY18" fmla="*/ 47625 h 182022"/>
                    <a:gd name="connsiteX19" fmla="*/ 72199 w 153542"/>
                    <a:gd name="connsiteY19" fmla="*/ 77724 h 182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53542" h="182022">
                      <a:moveTo>
                        <a:pt x="153543" y="42958"/>
                      </a:moveTo>
                      <a:cubicBezTo>
                        <a:pt x="153543" y="-476"/>
                        <a:pt x="114681" y="0"/>
                        <a:pt x="81058" y="0"/>
                      </a:cubicBezTo>
                      <a:lnTo>
                        <a:pt x="38100" y="0"/>
                      </a:lnTo>
                      <a:lnTo>
                        <a:pt x="0" y="181928"/>
                      </a:lnTo>
                      <a:lnTo>
                        <a:pt x="36671" y="181928"/>
                      </a:lnTo>
                      <a:lnTo>
                        <a:pt x="52578" y="106394"/>
                      </a:lnTo>
                      <a:lnTo>
                        <a:pt x="66389" y="106394"/>
                      </a:lnTo>
                      <a:cubicBezTo>
                        <a:pt x="86011" y="106394"/>
                        <a:pt x="85058" y="119920"/>
                        <a:pt x="89345" y="139256"/>
                      </a:cubicBezTo>
                      <a:lnTo>
                        <a:pt x="98203" y="182023"/>
                      </a:lnTo>
                      <a:lnTo>
                        <a:pt x="136398" y="182023"/>
                      </a:lnTo>
                      <a:lnTo>
                        <a:pt x="118967" y="108776"/>
                      </a:lnTo>
                      <a:cubicBezTo>
                        <a:pt x="116586" y="98775"/>
                        <a:pt x="110395" y="92583"/>
                        <a:pt x="100489" y="92107"/>
                      </a:cubicBezTo>
                      <a:lnTo>
                        <a:pt x="100489" y="91535"/>
                      </a:lnTo>
                      <a:cubicBezTo>
                        <a:pt x="130112" y="90964"/>
                        <a:pt x="153543" y="74295"/>
                        <a:pt x="153543" y="42958"/>
                      </a:cubicBezTo>
                      <a:close/>
                      <a:moveTo>
                        <a:pt x="72199" y="77724"/>
                      </a:moveTo>
                      <a:lnTo>
                        <a:pt x="58960" y="77724"/>
                      </a:lnTo>
                      <a:lnTo>
                        <a:pt x="69056" y="28575"/>
                      </a:lnTo>
                      <a:lnTo>
                        <a:pt x="84201" y="28575"/>
                      </a:lnTo>
                      <a:cubicBezTo>
                        <a:pt x="99060" y="28575"/>
                        <a:pt x="115633" y="28575"/>
                        <a:pt x="115633" y="47625"/>
                      </a:cubicBezTo>
                      <a:cubicBezTo>
                        <a:pt x="115633" y="71723"/>
                        <a:pt x="91916" y="77724"/>
                        <a:pt x="72199" y="77724"/>
                      </a:cubicBezTo>
                      <a:close/>
                    </a:path>
                  </a:pathLst>
                </a:custGeom>
                <a:solidFill>
                  <a:srgbClr val="FFFFFF"/>
                </a:solidFill>
                <a:ln w="9525" cap="flat">
                  <a:noFill/>
                  <a:prstDash val="solid"/>
                  <a:miter/>
                </a:ln>
              </p:spPr>
              <p:txBody>
                <a:bodyPr rtlCol="0" anchor="ctr"/>
                <a:lstStyle/>
                <a:p>
                  <a:pPr defTabSz="391008" latinLnBrk="0"/>
                  <a:endParaRPr lang="ko-KR" altLang="en-US" sz="1540">
                    <a:solidFill>
                      <a:prstClr val="black"/>
                    </a:solidFill>
                  </a:endParaRPr>
                </a:p>
              </p:txBody>
            </p:sp>
          </p:grpSp>
        </p:grpSp>
        <p:sp>
          <p:nvSpPr>
            <p:cNvPr id="13" name="자유형: 도형 12">
              <a:extLst>
                <a:ext uri="{FF2B5EF4-FFF2-40B4-BE49-F238E27FC236}">
                  <a16:creationId xmlns:a16="http://schemas.microsoft.com/office/drawing/2014/main" id="{C3A2931C-988B-4048-BC5B-FA70DABD5A9A}"/>
                </a:ext>
              </a:extLst>
            </p:cNvPr>
            <p:cNvSpPr/>
            <p:nvPr/>
          </p:nvSpPr>
          <p:spPr>
            <a:xfrm>
              <a:off x="3389185" y="2797618"/>
              <a:ext cx="3916870" cy="1962054"/>
            </a:xfrm>
            <a:custGeom>
              <a:avLst/>
              <a:gdLst>
                <a:gd name="connsiteX0" fmla="*/ 1958340 w 3916870"/>
                <a:gd name="connsiteY0" fmla="*/ 1962055 h 1962054"/>
                <a:gd name="connsiteX1" fmla="*/ 578549 w 3916870"/>
                <a:gd name="connsiteY1" fmla="*/ 1678781 h 1962054"/>
                <a:gd name="connsiteX2" fmla="*/ 0 w 3916870"/>
                <a:gd name="connsiteY2" fmla="*/ 980980 h 1962054"/>
                <a:gd name="connsiteX3" fmla="*/ 578644 w 3916870"/>
                <a:gd name="connsiteY3" fmla="*/ 283274 h 1962054"/>
                <a:gd name="connsiteX4" fmla="*/ 1958435 w 3916870"/>
                <a:gd name="connsiteY4" fmla="*/ 0 h 1962054"/>
                <a:gd name="connsiteX5" fmla="*/ 3338227 w 3916870"/>
                <a:gd name="connsiteY5" fmla="*/ 283274 h 1962054"/>
                <a:gd name="connsiteX6" fmla="*/ 3916871 w 3916870"/>
                <a:gd name="connsiteY6" fmla="*/ 980980 h 1962054"/>
                <a:gd name="connsiteX7" fmla="*/ 3338227 w 3916870"/>
                <a:gd name="connsiteY7" fmla="*/ 1678686 h 1962054"/>
                <a:gd name="connsiteX8" fmla="*/ 1958340 w 3916870"/>
                <a:gd name="connsiteY8" fmla="*/ 1962055 h 1962054"/>
                <a:gd name="connsiteX9" fmla="*/ 1958340 w 3916870"/>
                <a:gd name="connsiteY9" fmla="*/ 37147 h 1962054"/>
                <a:gd name="connsiteX10" fmla="*/ 31242 w 3916870"/>
                <a:gd name="connsiteY10" fmla="*/ 980980 h 1962054"/>
                <a:gd name="connsiteX11" fmla="*/ 1958340 w 3916870"/>
                <a:gd name="connsiteY11" fmla="*/ 1924812 h 1962054"/>
                <a:gd name="connsiteX12" fmla="*/ 3885438 w 3916870"/>
                <a:gd name="connsiteY12" fmla="*/ 980980 h 1962054"/>
                <a:gd name="connsiteX13" fmla="*/ 1958340 w 3916870"/>
                <a:gd name="connsiteY13" fmla="*/ 37147 h 1962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916870" h="1962054">
                  <a:moveTo>
                    <a:pt x="1958340" y="1962055"/>
                  </a:moveTo>
                  <a:cubicBezTo>
                    <a:pt x="1437418" y="1962055"/>
                    <a:pt x="947452" y="1861376"/>
                    <a:pt x="578549" y="1678781"/>
                  </a:cubicBezTo>
                  <a:cubicBezTo>
                    <a:pt x="205550" y="1493901"/>
                    <a:pt x="0" y="1246061"/>
                    <a:pt x="0" y="980980"/>
                  </a:cubicBezTo>
                  <a:cubicBezTo>
                    <a:pt x="0" y="715899"/>
                    <a:pt x="205550" y="468154"/>
                    <a:pt x="578644" y="283274"/>
                  </a:cubicBezTo>
                  <a:cubicBezTo>
                    <a:pt x="947452" y="100584"/>
                    <a:pt x="1437513" y="0"/>
                    <a:pt x="1958435" y="0"/>
                  </a:cubicBezTo>
                  <a:cubicBezTo>
                    <a:pt x="2479453" y="0"/>
                    <a:pt x="2969419" y="100584"/>
                    <a:pt x="3338227" y="283274"/>
                  </a:cubicBezTo>
                  <a:cubicBezTo>
                    <a:pt x="3711321" y="468154"/>
                    <a:pt x="3916871" y="715899"/>
                    <a:pt x="3916871" y="980980"/>
                  </a:cubicBezTo>
                  <a:cubicBezTo>
                    <a:pt x="3916871" y="1246061"/>
                    <a:pt x="3711416" y="1493806"/>
                    <a:pt x="3338227" y="1678686"/>
                  </a:cubicBezTo>
                  <a:cubicBezTo>
                    <a:pt x="2969324" y="1861376"/>
                    <a:pt x="2479358" y="1962055"/>
                    <a:pt x="1958340" y="1962055"/>
                  </a:cubicBezTo>
                  <a:close/>
                  <a:moveTo>
                    <a:pt x="1958340" y="37147"/>
                  </a:moveTo>
                  <a:cubicBezTo>
                    <a:pt x="895731" y="37147"/>
                    <a:pt x="31242" y="460534"/>
                    <a:pt x="31242" y="980980"/>
                  </a:cubicBezTo>
                  <a:cubicBezTo>
                    <a:pt x="31242" y="1501426"/>
                    <a:pt x="895731" y="1924812"/>
                    <a:pt x="1958340" y="1924812"/>
                  </a:cubicBezTo>
                  <a:cubicBezTo>
                    <a:pt x="3020949" y="1924812"/>
                    <a:pt x="3885438" y="1501426"/>
                    <a:pt x="3885438" y="980980"/>
                  </a:cubicBezTo>
                  <a:cubicBezTo>
                    <a:pt x="3885533" y="460534"/>
                    <a:pt x="3021044" y="37147"/>
                    <a:pt x="1958340" y="37147"/>
                  </a:cubicBezTo>
                  <a:close/>
                </a:path>
              </a:pathLst>
            </a:custGeom>
            <a:solidFill>
              <a:srgbClr val="FFFFFF"/>
            </a:solidFill>
            <a:ln w="9525" cap="flat">
              <a:noFill/>
              <a:prstDash val="solid"/>
              <a:miter/>
            </a:ln>
          </p:spPr>
          <p:txBody>
            <a:bodyPr rtlCol="0" anchor="ctr"/>
            <a:lstStyle/>
            <a:p>
              <a:pPr defTabSz="391008" latinLnBrk="0"/>
              <a:endParaRPr lang="ko-KR" altLang="en-US" sz="1540">
                <a:solidFill>
                  <a:prstClr val="black"/>
                </a:solidFill>
              </a:endParaRPr>
            </a:p>
          </p:txBody>
        </p:sp>
      </p:grpSp>
    </p:spTree>
    <p:extLst>
      <p:ext uri="{BB962C8B-B14F-4D97-AF65-F5344CB8AC3E}">
        <p14:creationId xmlns:p14="http://schemas.microsoft.com/office/powerpoint/2010/main" val="2069362722"/>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0_사용자 지정 레이아웃">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cxnSp>
        <p:nvCxnSpPr>
          <p:cNvPr id="4" name="직선 연결선 3"/>
          <p:cNvCxnSpPr/>
          <p:nvPr userDrawn="1"/>
        </p:nvCxnSpPr>
        <p:spPr>
          <a:xfrm>
            <a:off x="10996084" y="188914"/>
            <a:ext cx="0" cy="320675"/>
          </a:xfrm>
          <a:prstGeom prst="line">
            <a:avLst/>
          </a:prstGeom>
          <a:ln w="31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제목 1"/>
          <p:cNvSpPr>
            <a:spLocks noGrp="1"/>
          </p:cNvSpPr>
          <p:nvPr>
            <p:ph type="title"/>
          </p:nvPr>
        </p:nvSpPr>
        <p:spPr>
          <a:xfrm>
            <a:off x="305305" y="76196"/>
            <a:ext cx="10417195" cy="511062"/>
          </a:xfrm>
        </p:spPr>
        <p:txBody>
          <a:bodyPr>
            <a:normAutofit/>
          </a:bodyPr>
          <a:lstStyle>
            <a:lvl1pPr>
              <a:defRPr sz="2400" b="1" spc="-50" baseline="0">
                <a:ln>
                  <a:solidFill>
                    <a:schemeClr val="accent1">
                      <a:alpha val="0"/>
                    </a:schemeClr>
                  </a:solidFill>
                </a:ln>
                <a:gradFill flip="none" rotWithShape="1">
                  <a:gsLst>
                    <a:gs pos="0">
                      <a:srgbClr val="007CB7"/>
                    </a:gs>
                    <a:gs pos="100000">
                      <a:srgbClr val="005F8E"/>
                    </a:gs>
                  </a:gsLst>
                  <a:lin ang="5400000" scaled="1"/>
                  <a:tileRect/>
                </a:gradFill>
                <a:latin typeface="+mj-lt"/>
              </a:defRPr>
            </a:lvl1pPr>
          </a:lstStyle>
          <a:p>
            <a:r>
              <a:rPr lang="ko-KR" altLang="en-US" dirty="0"/>
              <a:t>마스터 제목 스타일 편집</a:t>
            </a:r>
          </a:p>
        </p:txBody>
      </p:sp>
      <p:sp>
        <p:nvSpPr>
          <p:cNvPr id="5" name="Slide Number Placeholder 5"/>
          <p:cNvSpPr>
            <a:spLocks noGrp="1"/>
          </p:cNvSpPr>
          <p:nvPr>
            <p:ph type="sldNum" sz="quarter" idx="10"/>
          </p:nvPr>
        </p:nvSpPr>
        <p:spPr>
          <a:xfrm>
            <a:off x="8204200" y="193676"/>
            <a:ext cx="2743200" cy="301625"/>
          </a:xfrm>
        </p:spPr>
        <p:txBody>
          <a:bodyPr/>
          <a:lstStyle>
            <a:lvl1pPr>
              <a:defRPr sz="1600">
                <a:solidFill>
                  <a:srgbClr val="7F7F7F"/>
                </a:solidFill>
              </a:defRPr>
            </a:lvl1pPr>
          </a:lstStyle>
          <a:p>
            <a:pPr>
              <a:defRPr/>
            </a:pPr>
            <a:fld id="{C5E4F05D-C98A-4882-AD3D-C7B3BE96EA7B}" type="slidenum">
              <a:rPr lang="ko-KR" altLang="en-US"/>
              <a:pPr>
                <a:defRPr/>
              </a:pPr>
              <a:t>‹#›</a:t>
            </a:fld>
            <a:endParaRPr lang="ko-KR" altLang="en-US"/>
          </a:p>
        </p:txBody>
      </p:sp>
      <p:pic>
        <p:nvPicPr>
          <p:cNvPr id="6" name="그림 5"/>
          <p:cNvPicPr>
            <a:picLocks noChangeAspect="1"/>
          </p:cNvPicPr>
          <p:nvPr userDrawn="1"/>
        </p:nvPicPr>
        <p:blipFill rotWithShape="1">
          <a:blip r:embed="rId3" cstate="print">
            <a:extLst>
              <a:ext uri="{28A0092B-C50C-407E-A947-70E740481C1C}">
                <a14:useLocalDpi xmlns:a14="http://schemas.microsoft.com/office/drawing/2010/main" val="0"/>
              </a:ext>
            </a:extLst>
          </a:blip>
          <a:srcRect l="19553" t="14247" r="19464" b="14051"/>
          <a:stretch/>
        </p:blipFill>
        <p:spPr>
          <a:xfrm>
            <a:off x="11099196" y="125866"/>
            <a:ext cx="992677" cy="400050"/>
          </a:xfrm>
          <a:prstGeom prst="rect">
            <a:avLst/>
          </a:prstGeom>
        </p:spPr>
      </p:pic>
    </p:spTree>
    <p:extLst>
      <p:ext uri="{BB962C8B-B14F-4D97-AF65-F5344CB8AC3E}">
        <p14:creationId xmlns:p14="http://schemas.microsoft.com/office/powerpoint/2010/main" val="14760410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4_사용자 지정 레이아웃">
    <p:spTree>
      <p:nvGrpSpPr>
        <p:cNvPr id="1" name=""/>
        <p:cNvGrpSpPr/>
        <p:nvPr/>
      </p:nvGrpSpPr>
      <p:grpSpPr>
        <a:xfrm>
          <a:off x="0" y="0"/>
          <a:ext cx="0" cy="0"/>
          <a:chOff x="0" y="0"/>
          <a:chExt cx="0" cy="0"/>
        </a:xfrm>
      </p:grpSpPr>
      <p:pic>
        <p:nvPicPr>
          <p:cNvPr id="2" name="그림 6"/>
          <p:cNvPicPr>
            <a:picLocks noChangeAspect="1"/>
          </p:cNvPicPr>
          <p:nvPr userDrawn="1"/>
        </p:nvPicPr>
        <p:blipFill>
          <a:blip r:embed="rId2" cstate="print"/>
          <a:srcRect/>
          <a:stretch>
            <a:fillRect/>
          </a:stretch>
        </p:blipFill>
        <p:spPr bwMode="auto">
          <a:xfrm>
            <a:off x="0" y="0"/>
            <a:ext cx="12192000" cy="6858000"/>
          </a:xfrm>
          <a:prstGeom prst="rect">
            <a:avLst/>
          </a:prstGeom>
          <a:noFill/>
          <a:ln w="9525">
            <a:noFill/>
            <a:miter lim="800000"/>
            <a:headEnd/>
            <a:tailEnd/>
          </a:ln>
        </p:spPr>
      </p:pic>
      <p:sp>
        <p:nvSpPr>
          <p:cNvPr id="3" name="날짜 개체 틀 2"/>
          <p:cNvSpPr>
            <a:spLocks noGrp="1"/>
          </p:cNvSpPr>
          <p:nvPr>
            <p:ph type="dt" sz="half" idx="10"/>
          </p:nvPr>
        </p:nvSpPr>
        <p:spPr/>
        <p:txBody>
          <a:bodyPr/>
          <a:lstStyle>
            <a:lvl1pPr>
              <a:defRPr/>
            </a:lvl1pPr>
          </a:lstStyle>
          <a:p>
            <a:pPr>
              <a:defRPr/>
            </a:pPr>
            <a:endParaRPr lang="ko-KR" altLang="en-US"/>
          </a:p>
        </p:txBody>
      </p:sp>
      <p:sp>
        <p:nvSpPr>
          <p:cNvPr id="4" name="바닥글 개체 틀 3"/>
          <p:cNvSpPr>
            <a:spLocks noGrp="1"/>
          </p:cNvSpPr>
          <p:nvPr>
            <p:ph type="ftr" sz="quarter" idx="11"/>
          </p:nvPr>
        </p:nvSpPr>
        <p:spPr/>
        <p:txBody>
          <a:bodyPr/>
          <a:lstStyle>
            <a:lvl1pPr>
              <a:defRPr/>
            </a:lvl1pPr>
          </a:lstStyle>
          <a:p>
            <a:pPr>
              <a:defRPr/>
            </a:pPr>
            <a:endParaRPr lang="ko-KR" altLang="en-US"/>
          </a:p>
        </p:txBody>
      </p:sp>
      <p:sp>
        <p:nvSpPr>
          <p:cNvPr id="5" name="슬라이드 번호 개체 틀 4"/>
          <p:cNvSpPr>
            <a:spLocks noGrp="1"/>
          </p:cNvSpPr>
          <p:nvPr>
            <p:ph type="sldNum" sz="quarter" idx="12"/>
          </p:nvPr>
        </p:nvSpPr>
        <p:spPr/>
        <p:txBody>
          <a:bodyPr/>
          <a:lstStyle>
            <a:lvl1pPr>
              <a:defRPr/>
            </a:lvl1pPr>
          </a:lstStyle>
          <a:p>
            <a:pPr>
              <a:defRPr/>
            </a:pPr>
            <a:fld id="{85102E90-8EF1-4E47-AF84-9610BDB82543}" type="slidenum">
              <a:rPr lang="ko-KR" altLang="en-US"/>
              <a:pPr>
                <a:defRPr/>
              </a:pPr>
              <a:t>‹#›</a:t>
            </a:fld>
            <a:endParaRPr lang="ko-KR" altLang="en-US"/>
          </a:p>
        </p:txBody>
      </p:sp>
      <p:pic>
        <p:nvPicPr>
          <p:cNvPr id="6" name="그림 5"/>
          <p:cNvPicPr>
            <a:picLocks noChangeAspect="1"/>
          </p:cNvPicPr>
          <p:nvPr userDrawn="1"/>
        </p:nvPicPr>
        <p:blipFill rotWithShape="1">
          <a:blip r:embed="rId3" cstate="print">
            <a:extLst>
              <a:ext uri="{28A0092B-C50C-407E-A947-70E740481C1C}">
                <a14:useLocalDpi xmlns:a14="http://schemas.microsoft.com/office/drawing/2010/main" val="0"/>
              </a:ext>
            </a:extLst>
          </a:blip>
          <a:srcRect l="20180" t="15809" r="20266" b="15809"/>
          <a:stretch/>
        </p:blipFill>
        <p:spPr>
          <a:xfrm>
            <a:off x="5181601" y="3082018"/>
            <a:ext cx="1732212" cy="681718"/>
          </a:xfrm>
          <a:prstGeom prst="ellipse">
            <a:avLst/>
          </a:prstGeom>
        </p:spPr>
      </p:pic>
    </p:spTree>
    <p:extLst>
      <p:ext uri="{BB962C8B-B14F-4D97-AF65-F5344CB8AC3E}">
        <p14:creationId xmlns:p14="http://schemas.microsoft.com/office/powerpoint/2010/main" val="17225794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01628990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1" y="365129"/>
            <a:ext cx="10515600" cy="1325563"/>
          </a:xfrm>
          <a:prstGeom prst="rect">
            <a:avLst/>
          </a:prstGeom>
        </p:spPr>
        <p:txBody>
          <a:bodyPr vert="horz" lIns="91440" tIns="45720" rIns="91440" bIns="45720" rtlCol="0" anchor="ctr">
            <a:normAutofit/>
          </a:bodyPr>
          <a:lstStyle/>
          <a:p>
            <a:r>
              <a:rPr lang="ko-KR" altLang="en-US"/>
              <a:t>마스터 제목 스타일 편집</a:t>
            </a:r>
            <a:endParaRPr lang="en-US"/>
          </a:p>
        </p:txBody>
      </p:sp>
      <p:sp>
        <p:nvSpPr>
          <p:cNvPr id="3" name="Text Placeholder 2"/>
          <p:cNvSpPr>
            <a:spLocks noGrp="1"/>
          </p:cNvSpPr>
          <p:nvPr>
            <p:ph type="body" idx="1"/>
          </p:nvPr>
        </p:nvSpPr>
        <p:spPr>
          <a:xfrm>
            <a:off x="838201"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a:p>
        </p:txBody>
      </p:sp>
      <p:sp>
        <p:nvSpPr>
          <p:cNvPr id="4" name="Date Placeholder 3"/>
          <p:cNvSpPr>
            <a:spLocks noGrp="1"/>
          </p:cNvSpPr>
          <p:nvPr>
            <p:ph type="dt" sz="half" idx="2"/>
          </p:nvPr>
        </p:nvSpPr>
        <p:spPr>
          <a:xfrm>
            <a:off x="838201" y="6356354"/>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ko-KR" altLang="en-US"/>
          </a:p>
        </p:txBody>
      </p:sp>
      <p:sp>
        <p:nvSpPr>
          <p:cNvPr id="5" name="Footer Placeholder 4"/>
          <p:cNvSpPr>
            <a:spLocks noGrp="1"/>
          </p:cNvSpPr>
          <p:nvPr>
            <p:ph type="ftr" sz="quarter" idx="3"/>
          </p:nvPr>
        </p:nvSpPr>
        <p:spPr>
          <a:xfrm>
            <a:off x="4038601" y="6356354"/>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Slide Number Placeholder 5"/>
          <p:cNvSpPr>
            <a:spLocks noGrp="1"/>
          </p:cNvSpPr>
          <p:nvPr>
            <p:ph type="sldNum" sz="quarter" idx="4"/>
          </p:nvPr>
        </p:nvSpPr>
        <p:spPr>
          <a:xfrm>
            <a:off x="8610601" y="6356354"/>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904DCF-C5BC-46E2-B51D-142D8AD6B686}" type="slidenum">
              <a:rPr lang="ko-KR" altLang="en-US" smtClean="0"/>
              <a:pPr/>
              <a:t>‹#›</a:t>
            </a:fld>
            <a:endParaRPr lang="ko-KR" altLang="en-US"/>
          </a:p>
        </p:txBody>
      </p:sp>
    </p:spTree>
    <p:extLst>
      <p:ext uri="{BB962C8B-B14F-4D97-AF65-F5344CB8AC3E}">
        <p14:creationId xmlns:p14="http://schemas.microsoft.com/office/powerpoint/2010/main" val="4192715111"/>
      </p:ext>
    </p:extLst>
  </p:cSld>
  <p:clrMap bg1="lt1" tx1="dk1" bg2="lt2" tx2="dk2" accent1="accent1" accent2="accent2" accent3="accent3" accent4="accent4" accent5="accent5" accent6="accent6" hlink="hlink" folHlink="folHlink"/>
  <p:sldLayoutIdLst>
    <p:sldLayoutId id="2147483682" r:id="rId1"/>
    <p:sldLayoutId id="2147483665" r:id="rId2"/>
    <p:sldLayoutId id="2147483683" r:id="rId3"/>
    <p:sldLayoutId id="2147483710" r:id="rId4"/>
    <p:sldLayoutId id="2147483711" r:id="rId5"/>
    <p:sldLayoutId id="2147483715" r:id="rId6"/>
    <p:sldLayoutId id="2147483716" r:id="rId7"/>
    <p:sldLayoutId id="2147483717" r:id="rId8"/>
    <p:sldLayoutId id="2147483718" r:id="rId9"/>
    <p:sldLayoutId id="2147483719" r:id="rId10"/>
  </p:sldLayoutIdLst>
  <p:hf hdr="0" ftr="0" dt="0"/>
  <p:txStyles>
    <p:titleStyle>
      <a:lvl1pPr algn="l" defTabSz="914423"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6" indent="-228606" algn="l" defTabSz="914423" rtl="0" eaLnBrk="1" latinLnBrk="1" hangingPunct="1">
        <a:lnSpc>
          <a:spcPct val="90000"/>
        </a:lnSpc>
        <a:spcBef>
          <a:spcPts val="1001"/>
        </a:spcBef>
        <a:buFont typeface="Arial" panose="020B0604020202020204" pitchFamily="34" charset="0"/>
        <a:buChar char="•"/>
        <a:defRPr sz="2800" kern="1200">
          <a:solidFill>
            <a:schemeClr val="tx1"/>
          </a:solidFill>
          <a:latin typeface="+mn-lt"/>
          <a:ea typeface="+mn-ea"/>
          <a:cs typeface="+mn-cs"/>
        </a:defRPr>
      </a:lvl1pPr>
      <a:lvl2pPr marL="685818" indent="-228606" algn="l" defTabSz="914423"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9" indent="-228606" algn="l" defTabSz="914423"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1" indent="-228606" algn="l" defTabSz="914423" rtl="0" eaLnBrk="1" latinLnBrk="1"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4pPr>
      <a:lvl5pPr marL="2057452" indent="-228606" algn="l" defTabSz="914423" rtl="0" eaLnBrk="1" latinLnBrk="1"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5pPr>
      <a:lvl6pPr marL="2514663" indent="-228606" algn="l" defTabSz="914423" rtl="0" eaLnBrk="1" latinLnBrk="1"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6pPr>
      <a:lvl7pPr marL="2971875" indent="-228606" algn="l" defTabSz="914423" rtl="0" eaLnBrk="1" latinLnBrk="1"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7pPr>
      <a:lvl8pPr marL="3429086" indent="-228606" algn="l" defTabSz="914423" rtl="0" eaLnBrk="1" latinLnBrk="1"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8pPr>
      <a:lvl9pPr marL="3886298" indent="-228606" algn="l" defTabSz="914423" rtl="0" eaLnBrk="1" latinLnBrk="1"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9pPr>
    </p:bodyStyle>
    <p:otherStyle>
      <a:defPPr>
        <a:defRPr lang="en-US"/>
      </a:defPPr>
      <a:lvl1pPr marL="0" algn="l" defTabSz="914423" rtl="0" eaLnBrk="1" latinLnBrk="1" hangingPunct="1">
        <a:defRPr sz="1801" kern="1200">
          <a:solidFill>
            <a:schemeClr val="tx1"/>
          </a:solidFill>
          <a:latin typeface="+mn-lt"/>
          <a:ea typeface="+mn-ea"/>
          <a:cs typeface="+mn-cs"/>
        </a:defRPr>
      </a:lvl1pPr>
      <a:lvl2pPr marL="457211" algn="l" defTabSz="914423" rtl="0" eaLnBrk="1" latinLnBrk="1" hangingPunct="1">
        <a:defRPr sz="1801" kern="1200">
          <a:solidFill>
            <a:schemeClr val="tx1"/>
          </a:solidFill>
          <a:latin typeface="+mn-lt"/>
          <a:ea typeface="+mn-ea"/>
          <a:cs typeface="+mn-cs"/>
        </a:defRPr>
      </a:lvl2pPr>
      <a:lvl3pPr marL="914423" algn="l" defTabSz="914423" rtl="0" eaLnBrk="1" latinLnBrk="1" hangingPunct="1">
        <a:defRPr sz="1801" kern="1200">
          <a:solidFill>
            <a:schemeClr val="tx1"/>
          </a:solidFill>
          <a:latin typeface="+mn-lt"/>
          <a:ea typeface="+mn-ea"/>
          <a:cs typeface="+mn-cs"/>
        </a:defRPr>
      </a:lvl3pPr>
      <a:lvl4pPr marL="1371634" algn="l" defTabSz="914423" rtl="0" eaLnBrk="1" latinLnBrk="1" hangingPunct="1">
        <a:defRPr sz="1801" kern="1200">
          <a:solidFill>
            <a:schemeClr val="tx1"/>
          </a:solidFill>
          <a:latin typeface="+mn-lt"/>
          <a:ea typeface="+mn-ea"/>
          <a:cs typeface="+mn-cs"/>
        </a:defRPr>
      </a:lvl4pPr>
      <a:lvl5pPr marL="1828846" algn="l" defTabSz="914423" rtl="0" eaLnBrk="1" latinLnBrk="1" hangingPunct="1">
        <a:defRPr sz="1801" kern="1200">
          <a:solidFill>
            <a:schemeClr val="tx1"/>
          </a:solidFill>
          <a:latin typeface="+mn-lt"/>
          <a:ea typeface="+mn-ea"/>
          <a:cs typeface="+mn-cs"/>
        </a:defRPr>
      </a:lvl5pPr>
      <a:lvl6pPr marL="2286057" algn="l" defTabSz="914423" rtl="0" eaLnBrk="1" latinLnBrk="1" hangingPunct="1">
        <a:defRPr sz="1801" kern="1200">
          <a:solidFill>
            <a:schemeClr val="tx1"/>
          </a:solidFill>
          <a:latin typeface="+mn-lt"/>
          <a:ea typeface="+mn-ea"/>
          <a:cs typeface="+mn-cs"/>
        </a:defRPr>
      </a:lvl6pPr>
      <a:lvl7pPr marL="2743269" algn="l" defTabSz="914423" rtl="0" eaLnBrk="1" latinLnBrk="1" hangingPunct="1">
        <a:defRPr sz="1801" kern="1200">
          <a:solidFill>
            <a:schemeClr val="tx1"/>
          </a:solidFill>
          <a:latin typeface="+mn-lt"/>
          <a:ea typeface="+mn-ea"/>
          <a:cs typeface="+mn-cs"/>
        </a:defRPr>
      </a:lvl7pPr>
      <a:lvl8pPr marL="3200480" algn="l" defTabSz="914423" rtl="0" eaLnBrk="1" latinLnBrk="1" hangingPunct="1">
        <a:defRPr sz="1801" kern="1200">
          <a:solidFill>
            <a:schemeClr val="tx1"/>
          </a:solidFill>
          <a:latin typeface="+mn-lt"/>
          <a:ea typeface="+mn-ea"/>
          <a:cs typeface="+mn-cs"/>
        </a:defRPr>
      </a:lvl8pPr>
      <a:lvl9pPr marL="3657691" algn="l" defTabSz="914423" rtl="0" eaLnBrk="1" latinLnBrk="1" hangingPunct="1">
        <a:defRPr sz="180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notesSlide" Target="../notesSlides/notesSlide1.xml"  /><Relationship Id="rId3" Type="http://schemas.openxmlformats.org/officeDocument/2006/relationships/image" Target="../media/image8.jpeg"  /><Relationship Id="rId4" Type="http://schemas.openxmlformats.org/officeDocument/2006/relationships/image" Target="../media/image9.png"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4.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notesSlide" Target="../notesSlides/notesSlide5.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notesSlide" Target="../notesSlides/notesSlide6.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notesSlide" Target="../notesSlides/notesSlide7.xml"  /><Relationship Id="rId3" Type="http://schemas.openxmlformats.org/officeDocument/2006/relationships/image" Target="../media/image10.gif"  /><Relationship Id="rId4" Type="http://schemas.openxmlformats.org/officeDocument/2006/relationships/image" Target="../media/image11.jpeg"  /><Relationship Id="rId5" Type="http://schemas.openxmlformats.org/officeDocument/2006/relationships/image" Target="../media/image12.png"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notesSlide" Target="../notesSlides/notesSlide8.xml"  /><Relationship Id="rId3" Type="http://schemas.openxmlformats.org/officeDocument/2006/relationships/image" Target="../media/image13.png"  /><Relationship Id="rId4" Type="http://schemas.openxmlformats.org/officeDocument/2006/relationships/image" Target="../media/image14.png"  /><Relationship Id="rId5" Type="http://schemas.openxmlformats.org/officeDocument/2006/relationships/chart" Target="../charts/chart1.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notesSlide" Target="../notesSlides/notesSlide9.xml"  /><Relationship Id="rId3" Type="http://schemas.openxmlformats.org/officeDocument/2006/relationships/image" Target="../media/image14.png"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0.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notesSlide" Target="../notesSlides/notesSlide11.xml"  /><Relationship Id="rId3" Type="http://schemas.openxmlformats.org/officeDocument/2006/relationships/image" Target="../media/image15.jpeg"  /><Relationship Id="rId4" Type="http://schemas.openxmlformats.org/officeDocument/2006/relationships/image" Target="../media/image16.jpeg"  /><Relationship Id="rId5" Type="http://schemas.openxmlformats.org/officeDocument/2006/relationships/image" Target="../media/image17.jpeg"  /><Relationship Id="rId6" Type="http://schemas.openxmlformats.org/officeDocument/2006/relationships/image" Target="../media/image18.jpeg"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  /><Relationship Id="rId10" Type="http://schemas.openxmlformats.org/officeDocument/2006/relationships/image" Target="../media/image26.jpeg"  /><Relationship Id="rId11" Type="http://schemas.openxmlformats.org/officeDocument/2006/relationships/image" Target="../media/image27.jpeg"  /><Relationship Id="rId2" Type="http://schemas.openxmlformats.org/officeDocument/2006/relationships/notesSlide" Target="../notesSlides/notesSlide12.xml"  /><Relationship Id="rId3" Type="http://schemas.openxmlformats.org/officeDocument/2006/relationships/image" Target="../media/image19.jpeg"  /><Relationship Id="rId4" Type="http://schemas.openxmlformats.org/officeDocument/2006/relationships/image" Target="../media/image20.jpeg"  /><Relationship Id="rId5" Type="http://schemas.openxmlformats.org/officeDocument/2006/relationships/image" Target="../media/image21.jpeg"  /><Relationship Id="rId6" Type="http://schemas.openxmlformats.org/officeDocument/2006/relationships/image" Target="../media/image22.jpeg"  /><Relationship Id="rId7" Type="http://schemas.openxmlformats.org/officeDocument/2006/relationships/image" Target="../media/image23.jpeg"  /><Relationship Id="rId8" Type="http://schemas.openxmlformats.org/officeDocument/2006/relationships/image" Target="../media/image24.jpeg"  /><Relationship Id="rId9" Type="http://schemas.openxmlformats.org/officeDocument/2006/relationships/image" Target="../media/image25.jpeg"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  /><Relationship Id="rId2" Type="http://schemas.openxmlformats.org/officeDocument/2006/relationships/notesSlide" Target="../notesSlides/notesSlide13.xml"  /><Relationship Id="rId3" Type="http://schemas.openxmlformats.org/officeDocument/2006/relationships/image" Target="../media/image28.jpeg"  /><Relationship Id="rId4" Type="http://schemas.openxmlformats.org/officeDocument/2006/relationships/image" Target="../media/image29.jpeg"  /><Relationship Id="rId5" Type="http://schemas.openxmlformats.org/officeDocument/2006/relationships/image" Target="../media/image30.jpeg"  /><Relationship Id="rId6" Type="http://schemas.openxmlformats.org/officeDocument/2006/relationships/image" Target="../media/image31.jpeg"  /><Relationship Id="rId7" Type="http://schemas.openxmlformats.org/officeDocument/2006/relationships/image" Target="../media/image32.jpeg"  /><Relationship Id="rId8" Type="http://schemas.openxmlformats.org/officeDocument/2006/relationships/image" Target="../media/image33.jpeg"  /></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notesSlide" Target="../notesSlides/notesSlide14.xml"  /><Relationship Id="rId3" Type="http://schemas.openxmlformats.org/officeDocument/2006/relationships/image" Target="../media/image34.png"  /><Relationship Id="rId4" Type="http://schemas.openxmlformats.org/officeDocument/2006/relationships/image" Target="../media/image35.png"  /><Relationship Id="rId5" Type="http://schemas.openxmlformats.org/officeDocument/2006/relationships/image" Target="../media/image36.jpeg"  /><Relationship Id="rId6" Type="http://schemas.openxmlformats.org/officeDocument/2006/relationships/image" Target="../media/image37.png"  /></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  /><Relationship Id="rId2" Type="http://schemas.openxmlformats.org/officeDocument/2006/relationships/notesSlide" Target="../notesSlides/notesSlide15.xml"  /><Relationship Id="rId3" Type="http://schemas.openxmlformats.org/officeDocument/2006/relationships/image" Target="../media/image38.jpeg"  /><Relationship Id="rId4" Type="http://schemas.openxmlformats.org/officeDocument/2006/relationships/image" Target="../media/image39.png"  /></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6.xml"  /></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notesSlide" Target="../notesSlides/notesSlide17.xml"  /><Relationship Id="rId3" Type="http://schemas.openxmlformats.org/officeDocument/2006/relationships/image" Target="../media/image40.emf"  /></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notesSlide" Target="../notesSlides/notesSlide18.xml"  /><Relationship Id="rId3" Type="http://schemas.openxmlformats.org/officeDocument/2006/relationships/image" Target="../media/image41.png"  /><Relationship Id="rId4" Type="http://schemas.openxmlformats.org/officeDocument/2006/relationships/image" Target="../media/image42.png"  /></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9.xml"  /></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notesSlide" Target="../notesSlides/notesSlide20.xml"  /><Relationship Id="rId3" Type="http://schemas.openxmlformats.org/officeDocument/2006/relationships/image" Target="../media/image43.jpeg"  /><Relationship Id="rId4" Type="http://schemas.openxmlformats.org/officeDocument/2006/relationships/image" Target="../media/image44.jpeg"  /></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notesSlide" Target="../notesSlides/notesSlide21.xml"  /><Relationship Id="rId3" Type="http://schemas.openxmlformats.org/officeDocument/2006/relationships/image" Target="../media/image45.jpeg"  /><Relationship Id="rId4" Type="http://schemas.openxmlformats.org/officeDocument/2006/relationships/image" Target="../media/image46.jpeg"  /></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2.xml"  /></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  /><Relationship Id="rId2" Type="http://schemas.openxmlformats.org/officeDocument/2006/relationships/notesSlide" Target="../notesSlides/notesSlide23.xml"  /></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  /><Relationship Id="rId2" Type="http://schemas.openxmlformats.org/officeDocument/2006/relationships/notesSlide" Target="../notesSlides/notesSlide24.xml"  /><Relationship Id="rId3" Type="http://schemas.openxmlformats.org/officeDocument/2006/relationships/image" Target="../media/image47.jpeg"  /><Relationship Id="rId4" Type="http://schemas.openxmlformats.org/officeDocument/2006/relationships/image" Target="../media/image48.png"  /><Relationship Id="rId5" Type="http://schemas.openxmlformats.org/officeDocument/2006/relationships/image" Target="../media/image49.png"  /></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5.xml"  /><Relationship Id="rId3" Type="http://schemas.openxmlformats.org/officeDocument/2006/relationships/image" Target="../media/image50.png"  /><Relationship Id="rId4" Type="http://schemas.openxmlformats.org/officeDocument/2006/relationships/image" Target="../media/image51.png"  /><Relationship Id="rId5" Type="http://schemas.openxmlformats.org/officeDocument/2006/relationships/image" Target="../media/image52.png"  /><Relationship Id="rId6" Type="http://schemas.openxmlformats.org/officeDocument/2006/relationships/image" Target="../media/image53.png"  /></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notesSlide" Target="../notesSlides/notesSlide26.xml"  /><Relationship Id="rId3" Type="http://schemas.openxmlformats.org/officeDocument/2006/relationships/image" Target="../media/image54.png"  /></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7.xml"  /></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notesSlide" Target="../notesSlides/notesSlide28.xml"  /><Relationship Id="rId3" Type="http://schemas.openxmlformats.org/officeDocument/2006/relationships/image" Target="../media/image55.png"  /><Relationship Id="rId4" Type="http://schemas.openxmlformats.org/officeDocument/2006/relationships/image" Target="../media/image56.png"  /></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notesSlide" Target="../notesSlides/notesSlide29.xml"  /><Relationship Id="rId3" Type="http://schemas.openxmlformats.org/officeDocument/2006/relationships/image" Target="../media/image57.jpeg"  /><Relationship Id="rId4" Type="http://schemas.openxmlformats.org/officeDocument/2006/relationships/image" Target="../media/image58.jpeg"  /></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notesSlide" Target="../notesSlides/notesSlide30.xml"  /><Relationship Id="rId3" Type="http://schemas.openxmlformats.org/officeDocument/2006/relationships/image" Target="../media/image59.jpeg"  /><Relationship Id="rId4" Type="http://schemas.openxmlformats.org/officeDocument/2006/relationships/image" Target="../media/image60.png"  /><Relationship Id="rId5" Type="http://schemas.openxmlformats.org/officeDocument/2006/relationships/image" Target="../media/image61.png"  /></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notesSlide" Target="../notesSlides/notesSlide31.xml"  /><Relationship Id="rId3" Type="http://schemas.openxmlformats.org/officeDocument/2006/relationships/image" Target="../media/image62.jpeg"  /><Relationship Id="rId4" Type="http://schemas.openxmlformats.org/officeDocument/2006/relationships/image" Target="../media/image63.jpeg"  /><Relationship Id="rId5" Type="http://schemas.openxmlformats.org/officeDocument/2006/relationships/image" Target="../media/image64.jpeg"  /><Relationship Id="rId6" Type="http://schemas.openxmlformats.org/officeDocument/2006/relationships/image" Target="../media/image65.png"  /></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notesSlide" Target="../notesSlides/notesSlide32.xml"  /><Relationship Id="rId3" Type="http://schemas.openxmlformats.org/officeDocument/2006/relationships/image" Target="../media/image66.jpeg"  /><Relationship Id="rId4" Type="http://schemas.openxmlformats.org/officeDocument/2006/relationships/image" Target="../media/image67.jpeg"  /><Relationship Id="rId5" Type="http://schemas.openxmlformats.org/officeDocument/2006/relationships/image" Target="../media/image68.jpeg"  /><Relationship Id="rId6" Type="http://schemas.openxmlformats.org/officeDocument/2006/relationships/image" Target="../media/image69.jpeg"  /></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notesSlide" Target="../notesSlides/notesSlide33.xml"  /><Relationship Id="rId3" Type="http://schemas.openxmlformats.org/officeDocument/2006/relationships/image" Target="../media/image70.png"  /><Relationship Id="rId4" Type="http://schemas.openxmlformats.org/officeDocument/2006/relationships/image" Target="../media/image71.png"  /><Relationship Id="rId5" Type="http://schemas.openxmlformats.org/officeDocument/2006/relationships/image" Target="../media/image72.png"  /><Relationship Id="rId6" Type="http://schemas.openxmlformats.org/officeDocument/2006/relationships/image" Target="../media/image73.png"  /></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notesSlide" Target="../notesSlides/notesSlide34.xml"  /><Relationship Id="rId3" Type="http://schemas.openxmlformats.org/officeDocument/2006/relationships/image" Target="../media/image74.jpeg"  /><Relationship Id="rId4" Type="http://schemas.openxmlformats.org/officeDocument/2006/relationships/image" Target="../media/image75.jpeg"  /><Relationship Id="rId5" Type="http://schemas.openxmlformats.org/officeDocument/2006/relationships/image" Target="../media/image76.jpeg"  /><Relationship Id="rId6" Type="http://schemas.openxmlformats.org/officeDocument/2006/relationships/image" Target="../media/image77.jpeg"  /></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5.xml"  /></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notesSlide" Target="../notesSlides/notesSlide36.xml"  /></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notesSlide" Target="../notesSlides/notesSlide37.xml"  /></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notesSlide" Target="../notesSlides/notesSlide38.xml"  /></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0.xml"  /><Relationship Id="rId2" Type="http://schemas.openxmlformats.org/officeDocument/2006/relationships/notesSlide" Target="../notesSlides/notesSlide39.xml"  /><Relationship Id="rId3" Type="http://schemas.openxmlformats.org/officeDocument/2006/relationships/image" Target="../media/image78.png"  /></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notesSlide" Target="../notesSlides/notesSlide40.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rotWithShape="1">
          <a:blip r:embed="rId3"/>
          <a:srcRect/>
          <a:stretch>
            <a:fillRect/>
          </a:stretch>
        </p:blipFill>
        <p:spPr>
          <a:xfrm>
            <a:off x="0" y="0"/>
            <a:ext cx="12192000" cy="6858000"/>
          </a:xfrm>
          <a:prstGeom prst="rect">
            <a:avLst/>
          </a:prstGeom>
          <a:noFill/>
        </p:spPr>
      </p:pic>
      <p:sp>
        <p:nvSpPr>
          <p:cNvPr id="16" name="직사각형 15"/>
          <p:cNvSpPr/>
          <p:nvPr/>
        </p:nvSpPr>
        <p:spPr>
          <a:xfrm>
            <a:off x="5071201" y="6442401"/>
            <a:ext cx="3361313" cy="258982"/>
          </a:xfrm>
          <a:prstGeom prst="rect">
            <a:avLst/>
          </a:prstGeom>
        </p:spPr>
        <p:txBody>
          <a:bodyPr wrap="square">
            <a:spAutoFit/>
          </a:bodyPr>
          <a:lstStyle/>
          <a:p>
            <a:pPr>
              <a:lnSpc>
                <a:spcPct val="120000"/>
              </a:lnSpc>
              <a:defRPr/>
            </a:pPr>
            <a:r>
              <a:rPr lang="en-US" altLang="ko-KR" sz="997" dirty="0">
                <a:ln w="9525">
                  <a:solidFill>
                    <a:schemeClr val="accent1">
                      <a:alpha val="0"/>
                    </a:schemeClr>
                  </a:solidFill>
                </a:ln>
                <a:solidFill>
                  <a:schemeClr val="bg1"/>
                </a:solidFill>
                <a:latin typeface="Arial" panose="020B0604020202020204" pitchFamily="34" charset="0"/>
                <a:ea typeface="나눔스퀘어"/>
                <a:cs typeface="Arial" panose="020B0604020202020204" pitchFamily="34" charset="0"/>
              </a:rPr>
              <a:t>Copyright KR All rights reserved.</a:t>
            </a:r>
            <a:endParaRPr lang="en-US" altLang="ko-KR" sz="997" dirty="0">
              <a:solidFill>
                <a:schemeClr val="bg1"/>
              </a:solidFill>
              <a:latin typeface="Arial" panose="020B0604020202020204" pitchFamily="34" charset="0"/>
              <a:ea typeface="나눔스퀘어"/>
              <a:cs typeface="Arial" panose="020B0604020202020204" pitchFamily="34" charset="0"/>
            </a:endParaRPr>
          </a:p>
        </p:txBody>
      </p:sp>
      <p:pic>
        <p:nvPicPr>
          <p:cNvPr id="17" name="그림 16"/>
          <p:cNvPicPr>
            <a:picLocks noChangeAspect="1"/>
          </p:cNvPicPr>
          <p:nvPr/>
        </p:nvPicPr>
        <p:blipFill rotWithShape="1">
          <a:blip r:embed="rId4"/>
          <a:stretch>
            <a:fillRect/>
          </a:stretch>
        </p:blipFill>
        <p:spPr>
          <a:xfrm>
            <a:off x="-92500" y="140281"/>
            <a:ext cx="2477396" cy="1132170"/>
          </a:xfrm>
          <a:prstGeom prst="rect">
            <a:avLst/>
          </a:prstGeom>
        </p:spPr>
      </p:pic>
      <p:sp>
        <p:nvSpPr>
          <p:cNvPr id="18" name="TextBox 17"/>
          <p:cNvSpPr txBox="1"/>
          <p:nvPr/>
        </p:nvSpPr>
        <p:spPr>
          <a:xfrm>
            <a:off x="8785472" y="5867319"/>
            <a:ext cx="2747010" cy="246221"/>
          </a:xfrm>
          <a:prstGeom prst="rect">
            <a:avLst/>
          </a:prstGeom>
          <a:noFill/>
        </p:spPr>
        <p:txBody>
          <a:bodyPr wrap="square" lIns="0" tIns="0" rIns="0" bIns="0">
            <a:spAutoFit/>
          </a:bodyPr>
          <a:lstStyle/>
          <a:p>
            <a:pPr algn="r" eaLnBrk="1" latinLnBrk="1" hangingPunct="1">
              <a:spcBef>
                <a:spcPts val="300"/>
              </a:spcBef>
              <a:spcAft>
                <a:spcPts val="0"/>
              </a:spcAft>
              <a:defRPr/>
            </a:pPr>
            <a:r>
              <a:rPr lang="en-US" altLang="ko-KR" sz="1600" dirty="0">
                <a:ln w="9525">
                  <a:solidFill>
                    <a:srgbClr val="5B9BD5">
                      <a:alpha val="0"/>
                    </a:srgbClr>
                  </a:solidFill>
                </a:ln>
                <a:solidFill>
                  <a:schemeClr val="bg1"/>
                </a:solidFill>
                <a:latin typeface="Arial" panose="020B0604020202020204" pitchFamily="34" charset="0"/>
                <a:ea typeface="Meiryo"/>
                <a:cs typeface="Arial" panose="020B0604020202020204" pitchFamily="34" charset="0"/>
              </a:rPr>
              <a:t>April </a:t>
            </a:r>
            <a:r>
              <a:rPr kumimoji="0" lang="en-US" altLang="ko-KR" sz="1600" dirty="0">
                <a:ln w="9525">
                  <a:solidFill>
                    <a:srgbClr val="5B9BD5">
                      <a:alpha val="0"/>
                    </a:srgbClr>
                  </a:solidFill>
                </a:ln>
                <a:solidFill>
                  <a:schemeClr val="bg1"/>
                </a:solidFill>
                <a:latin typeface="Arial" panose="020B0604020202020204" pitchFamily="34" charset="0"/>
                <a:ea typeface="Meiryo"/>
                <a:cs typeface="Arial" panose="020B0604020202020204" pitchFamily="34" charset="0"/>
              </a:rPr>
              <a:t>2025</a:t>
            </a:r>
            <a:endParaRPr kumimoji="0" lang="en-US" altLang="ja-JP" sz="1600" dirty="0">
              <a:ln w="9525">
                <a:solidFill>
                  <a:srgbClr val="5B9BD5">
                    <a:alpha val="0"/>
                  </a:srgbClr>
                </a:solidFill>
              </a:ln>
              <a:solidFill>
                <a:schemeClr val="bg1"/>
              </a:solidFill>
              <a:latin typeface="Arial" panose="020B0604020202020204" pitchFamily="34" charset="0"/>
              <a:ea typeface="Meiryo"/>
              <a:cs typeface="Arial" panose="020B0604020202020204" pitchFamily="34" charset="0"/>
            </a:endParaRPr>
          </a:p>
        </p:txBody>
      </p:sp>
      <p:sp>
        <p:nvSpPr>
          <p:cNvPr id="19" name="TextBox 18"/>
          <p:cNvSpPr txBox="1"/>
          <p:nvPr/>
        </p:nvSpPr>
        <p:spPr>
          <a:xfrm>
            <a:off x="7732298" y="3799421"/>
            <a:ext cx="4182080" cy="830997"/>
          </a:xfrm>
          <a:prstGeom prst="rect">
            <a:avLst/>
          </a:prstGeom>
          <a:noFill/>
        </p:spPr>
        <p:txBody>
          <a:bodyPr wrap="square">
            <a:spAutoFit/>
          </a:bodyPr>
          <a:lstStyle/>
          <a:p>
            <a:pPr lvl="0" algn="ctr">
              <a:defRPr/>
            </a:pPr>
            <a:r>
              <a:rPr lang="en-US" altLang="ko-KR" sz="4000" b="1" spc="-136" dirty="0">
                <a:ln w="9525">
                  <a:solidFill>
                    <a:srgbClr val="4472C4">
                      <a:alpha val="0"/>
                    </a:srgbClr>
                  </a:solidFill>
                </a:ln>
                <a:solidFill>
                  <a:schemeClr val="bg1"/>
                </a:solidFill>
                <a:latin typeface="Arial" panose="020B0604020202020204" pitchFamily="34" charset="0"/>
                <a:ea typeface="나눔스퀘어 ExtraBold"/>
                <a:cs typeface="Arial" panose="020B0604020202020204" pitchFamily="34" charset="0"/>
              </a:rPr>
              <a:t>Overview of KR</a:t>
            </a:r>
          </a:p>
          <a:p>
            <a:pPr lvl="0" algn="ctr">
              <a:defRPr/>
            </a:pPr>
            <a:endParaRPr lang="en-US" altLang="ko-KR" sz="800" b="1" spc="-136" dirty="0">
              <a:ln w="9525">
                <a:solidFill>
                  <a:srgbClr val="4472C4">
                    <a:alpha val="0"/>
                  </a:srgbClr>
                </a:solidFill>
              </a:ln>
              <a:solidFill>
                <a:schemeClr val="bg1"/>
              </a:solidFill>
              <a:latin typeface="Arial" panose="020B0604020202020204" pitchFamily="34" charset="0"/>
              <a:ea typeface="나눔스퀘어 ExtraBold"/>
              <a:cs typeface="Arial" panose="020B0604020202020204" pitchFamily="34" charset="0"/>
            </a:endParaRPr>
          </a:p>
        </p:txBody>
      </p:sp>
    </p:spTree>
  </p:cSld>
  <p:clrMapOvr>
    <a:masterClrMapping/>
  </p:clrMapOvr>
  <p:transition advTm="10289"/>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84050-CBE2-B260-65C5-E864CB46FE88}"/>
            </a:ext>
          </a:extLst>
        </p:cNvPr>
        <p:cNvGrpSpPr/>
        <p:nvPr/>
      </p:nvGrpSpPr>
      <p:grpSpPr>
        <a:xfrm>
          <a:off x="0" y="0"/>
          <a:ext cx="0" cy="0"/>
          <a:chOff x="0" y="0"/>
          <a:chExt cx="0" cy="0"/>
        </a:xfrm>
      </p:grpSpPr>
      <p:sp>
        <p:nvSpPr>
          <p:cNvPr id="2" name="직사각형 1">
            <a:extLst>
              <a:ext uri="{FF2B5EF4-FFF2-40B4-BE49-F238E27FC236}">
                <a16:creationId xmlns:a16="http://schemas.microsoft.com/office/drawing/2014/main" id="{B42BE87C-F1E5-FE69-63B6-6D2D84033E21}"/>
              </a:ext>
            </a:extLst>
          </p:cNvPr>
          <p:cNvSpPr/>
          <p:nvPr/>
        </p:nvSpPr>
        <p:spPr>
          <a:xfrm>
            <a:off x="408215" y="185829"/>
            <a:ext cx="8237642" cy="424475"/>
          </a:xfrm>
          <a:prstGeom prst="rect">
            <a:avLst/>
          </a:prstGeom>
        </p:spPr>
        <p:txBody>
          <a:bodyPr wrap="square" lIns="0" rIns="0">
            <a:spAutoFit/>
          </a:bodyPr>
          <a:lstStyle/>
          <a:p>
            <a:pPr>
              <a:lnSpc>
                <a:spcPct val="90000"/>
              </a:lnSpc>
              <a:spcBef>
                <a:spcPct val="0"/>
              </a:spcBef>
            </a:pPr>
            <a:r>
              <a:rPr lang="en-US" altLang="ko-KR" sz="2398" b="1" spc="-44" dirty="0">
                <a:ln>
                  <a:solidFill>
                    <a:srgbClr val="4472C4">
                      <a:alpha val="0"/>
                    </a:srgbClr>
                  </a:solidFill>
                </a:ln>
                <a:solidFill>
                  <a:srgbClr val="0084CA"/>
                </a:solidFill>
                <a:latin typeface="Arial" panose="020B0604020202020204" pitchFamily="34" charset="0"/>
                <a:ea typeface="나눔스퀘어 ExtraBold" panose="020B0600000101010101" pitchFamily="50" charset="-127"/>
                <a:cs typeface="Arial" panose="020B0604020202020204" pitchFamily="34" charset="0"/>
              </a:rPr>
              <a:t>Contents</a:t>
            </a:r>
          </a:p>
        </p:txBody>
      </p:sp>
      <p:sp>
        <p:nvSpPr>
          <p:cNvPr id="4" name="TextBox 3">
            <a:extLst>
              <a:ext uri="{FF2B5EF4-FFF2-40B4-BE49-F238E27FC236}">
                <a16:creationId xmlns:a16="http://schemas.microsoft.com/office/drawing/2014/main" id="{A6CBD413-4D2E-845C-8623-25959019A50A}"/>
              </a:ext>
            </a:extLst>
          </p:cNvPr>
          <p:cNvSpPr txBox="1"/>
          <p:nvPr/>
        </p:nvSpPr>
        <p:spPr>
          <a:xfrm>
            <a:off x="721113" y="1174596"/>
            <a:ext cx="10080702" cy="4247317"/>
          </a:xfrm>
          <a:prstGeom prst="rect">
            <a:avLst/>
          </a:prstGeom>
          <a:noFill/>
        </p:spPr>
        <p:txBody>
          <a:bodyPr wrap="square" rtlCol="0">
            <a:spAutoFit/>
          </a:bodyPr>
          <a:lstStyle/>
          <a:p>
            <a:pPr algn="l"/>
            <a:r>
              <a:rPr lang="en-US" sz="1800" b="1" i="0" dirty="0">
                <a:solidFill>
                  <a:srgbClr val="000000"/>
                </a:solidFill>
                <a:effectLst/>
                <a:latin typeface="Aptos Display" panose="020B0004020202020204" pitchFamily="34" charset="0"/>
              </a:rPr>
              <a:t>1. General</a:t>
            </a:r>
          </a:p>
          <a:p>
            <a:pPr algn="l"/>
            <a:r>
              <a:rPr lang="en-US" sz="1800" b="1" i="0" dirty="0">
                <a:solidFill>
                  <a:srgbClr val="242424"/>
                </a:solidFill>
                <a:effectLst/>
                <a:latin typeface="Aptos Display" panose="020B0004020202020204" pitchFamily="34" charset="0"/>
              </a:rPr>
              <a:t> </a:t>
            </a:r>
            <a:endParaRPr lang="en-US" b="0" i="0" dirty="0">
              <a:solidFill>
                <a:srgbClr val="242424"/>
              </a:solidFill>
              <a:effectLst/>
              <a:latin typeface="Segoe UI" panose="020B0502040204020203" pitchFamily="34" charset="0"/>
            </a:endParaRPr>
          </a:p>
          <a:p>
            <a:pPr algn="l"/>
            <a:r>
              <a:rPr lang="en-US" sz="1800" b="1" i="0" dirty="0">
                <a:solidFill>
                  <a:srgbClr val="000000"/>
                </a:solidFill>
                <a:effectLst/>
                <a:latin typeface="Aptos Display" panose="020B0004020202020204" pitchFamily="34" charset="0"/>
              </a:rPr>
              <a:t>2. Technical Expertise and Resources</a:t>
            </a:r>
            <a:endParaRPr lang="en-US" b="0" i="0" dirty="0">
              <a:solidFill>
                <a:srgbClr val="242424"/>
              </a:solidFill>
              <a:effectLst/>
              <a:latin typeface="Segoe UI" panose="020B0502040204020203" pitchFamily="34" charset="0"/>
            </a:endParaRPr>
          </a:p>
          <a:p>
            <a:pPr algn="l"/>
            <a:r>
              <a:rPr lang="en-US" sz="1800" b="1" i="0" dirty="0">
                <a:solidFill>
                  <a:srgbClr val="242424"/>
                </a:solidFill>
                <a:effectLst/>
                <a:latin typeface="Aptos Display" panose="020B0004020202020204" pitchFamily="34" charset="0"/>
              </a:rPr>
              <a:t> </a:t>
            </a:r>
            <a:endParaRPr lang="en-US" b="0" i="0" dirty="0">
              <a:solidFill>
                <a:srgbClr val="242424"/>
              </a:solidFill>
              <a:effectLst/>
              <a:latin typeface="Segoe UI" panose="020B0502040204020203" pitchFamily="34" charset="0"/>
            </a:endParaRPr>
          </a:p>
          <a:p>
            <a:pPr algn="l"/>
            <a:r>
              <a:rPr lang="en-US" sz="1800" b="1" i="0" dirty="0">
                <a:solidFill>
                  <a:srgbClr val="000000"/>
                </a:solidFill>
                <a:effectLst/>
                <a:latin typeface="Aptos Display" panose="020B0004020202020204" pitchFamily="34" charset="0"/>
              </a:rPr>
              <a:t>3. Global Coverage and Support Network</a:t>
            </a:r>
            <a:endParaRPr lang="en-US" b="0" i="0" dirty="0">
              <a:solidFill>
                <a:srgbClr val="242424"/>
              </a:solidFill>
              <a:effectLst/>
              <a:latin typeface="Segoe UI" panose="020B0502040204020203" pitchFamily="34" charset="0"/>
            </a:endParaRPr>
          </a:p>
          <a:p>
            <a:pPr algn="l"/>
            <a:r>
              <a:rPr lang="en-US" sz="1800" b="1" i="0" dirty="0">
                <a:solidFill>
                  <a:srgbClr val="242424"/>
                </a:solidFill>
                <a:effectLst/>
                <a:latin typeface="Aptos Display" panose="020B0004020202020204" pitchFamily="34" charset="0"/>
              </a:rPr>
              <a:t> </a:t>
            </a:r>
            <a:endParaRPr lang="en-US" b="0" i="0" dirty="0">
              <a:solidFill>
                <a:srgbClr val="242424"/>
              </a:solidFill>
              <a:effectLst/>
              <a:latin typeface="Segoe UI" panose="020B0502040204020203" pitchFamily="34" charset="0"/>
            </a:endParaRPr>
          </a:p>
          <a:p>
            <a:pPr algn="l"/>
            <a:r>
              <a:rPr lang="en-US" sz="1800" b="1" i="0" dirty="0">
                <a:solidFill>
                  <a:srgbClr val="242424"/>
                </a:solidFill>
                <a:effectLst/>
                <a:latin typeface="Aptos Display" panose="020B0004020202020204" pitchFamily="34" charset="0"/>
              </a:rPr>
              <a:t>4</a:t>
            </a:r>
            <a:r>
              <a:rPr lang="en-US" sz="1800" b="1" i="0" dirty="0">
                <a:solidFill>
                  <a:srgbClr val="000000"/>
                </a:solidFill>
                <a:effectLst/>
                <a:latin typeface="Aptos Display" panose="020B0004020202020204" pitchFamily="34" charset="0"/>
              </a:rPr>
              <a:t>. Risk Management and Safety Standards</a:t>
            </a:r>
            <a:endParaRPr lang="en-US" b="0" i="0" dirty="0">
              <a:solidFill>
                <a:srgbClr val="242424"/>
              </a:solidFill>
              <a:effectLst/>
              <a:latin typeface="Segoe UI" panose="020B0502040204020203" pitchFamily="34" charset="0"/>
            </a:endParaRPr>
          </a:p>
          <a:p>
            <a:pPr algn="l"/>
            <a:r>
              <a:rPr lang="en-US" sz="1800" b="1" i="0" dirty="0">
                <a:solidFill>
                  <a:srgbClr val="242424"/>
                </a:solidFill>
                <a:effectLst/>
                <a:latin typeface="Aptos Display" panose="020B0004020202020204" pitchFamily="34" charset="0"/>
              </a:rPr>
              <a:t>  </a:t>
            </a:r>
            <a:endParaRPr lang="en-US" b="0" i="0" dirty="0">
              <a:solidFill>
                <a:srgbClr val="242424"/>
              </a:solidFill>
              <a:effectLst/>
              <a:latin typeface="Segoe UI" panose="020B0502040204020203" pitchFamily="34" charset="0"/>
            </a:endParaRPr>
          </a:p>
          <a:p>
            <a:pPr algn="l"/>
            <a:r>
              <a:rPr lang="en-US" sz="1800" b="1" i="0" dirty="0">
                <a:solidFill>
                  <a:srgbClr val="000000"/>
                </a:solidFill>
                <a:effectLst/>
                <a:latin typeface="Aptos Display" panose="020B0004020202020204" pitchFamily="34" charset="0"/>
              </a:rPr>
              <a:t>5. Value-Added Services</a:t>
            </a:r>
            <a:endParaRPr lang="en-US" b="0" i="0" dirty="0">
              <a:solidFill>
                <a:srgbClr val="242424"/>
              </a:solidFill>
              <a:effectLst/>
              <a:latin typeface="Segoe UI" panose="020B0502040204020203" pitchFamily="34" charset="0"/>
            </a:endParaRPr>
          </a:p>
          <a:p>
            <a:pPr algn="l"/>
            <a:r>
              <a:rPr lang="en-US" sz="1800" b="1" i="0" dirty="0">
                <a:solidFill>
                  <a:srgbClr val="242424"/>
                </a:solidFill>
                <a:effectLst/>
                <a:latin typeface="Aptos Display" panose="020B0004020202020204" pitchFamily="34" charset="0"/>
              </a:rPr>
              <a:t> </a:t>
            </a:r>
            <a:endParaRPr lang="en-US" b="0" i="0" dirty="0">
              <a:solidFill>
                <a:srgbClr val="242424"/>
              </a:solidFill>
              <a:effectLst/>
              <a:latin typeface="Segoe UI" panose="020B0502040204020203" pitchFamily="34" charset="0"/>
            </a:endParaRPr>
          </a:p>
          <a:p>
            <a:pPr algn="l"/>
            <a:r>
              <a:rPr lang="en-US" sz="1800" b="1" i="0" dirty="0">
                <a:solidFill>
                  <a:srgbClr val="000000"/>
                </a:solidFill>
                <a:effectLst/>
                <a:latin typeface="Aptos Display" panose="020B0004020202020204" pitchFamily="34" charset="0"/>
              </a:rPr>
              <a:t>6. Digital Capabilities and Future-Readiness</a:t>
            </a:r>
          </a:p>
          <a:p>
            <a:pPr algn="l"/>
            <a:endParaRPr lang="en-US" b="1" dirty="0">
              <a:solidFill>
                <a:srgbClr val="000000"/>
              </a:solidFill>
              <a:latin typeface="Aptos Display" panose="020B0004020202020204" pitchFamily="34" charset="0"/>
            </a:endParaRPr>
          </a:p>
          <a:p>
            <a:pPr algn="l"/>
            <a:r>
              <a:rPr lang="en-US" b="1" i="0" dirty="0">
                <a:solidFill>
                  <a:srgbClr val="000000"/>
                </a:solidFill>
                <a:effectLst/>
                <a:latin typeface="Aptos Display" panose="020B0004020202020204" pitchFamily="34" charset="0"/>
              </a:rPr>
              <a:t>7. Suggestions for Cooperation</a:t>
            </a:r>
            <a:endParaRPr lang="en-US" b="0" i="0" dirty="0">
              <a:solidFill>
                <a:srgbClr val="242424"/>
              </a:solidFill>
              <a:effectLst/>
              <a:latin typeface="Segoe UI" panose="020B0502040204020203" pitchFamily="34" charset="0"/>
            </a:endParaRPr>
          </a:p>
          <a:p>
            <a:pPr algn="l"/>
            <a:r>
              <a:rPr lang="en-US" sz="1800" b="1" i="0" dirty="0">
                <a:solidFill>
                  <a:srgbClr val="242424"/>
                </a:solidFill>
                <a:effectLst/>
                <a:latin typeface="Aptos Display" panose="020B0004020202020204" pitchFamily="34" charset="0"/>
              </a:rPr>
              <a:t> </a:t>
            </a:r>
            <a:endParaRPr lang="en-US" b="0" i="0" dirty="0">
              <a:solidFill>
                <a:srgbClr val="242424"/>
              </a:solidFill>
              <a:effectLst/>
              <a:latin typeface="Segoe UI" panose="020B0502040204020203" pitchFamily="34" charset="0"/>
            </a:endParaRPr>
          </a:p>
          <a:p>
            <a:pPr marL="123825" indent="-123825" algn="l"/>
            <a:r>
              <a:rPr lang="en-US" b="0" i="0" dirty="0">
                <a:solidFill>
                  <a:srgbClr val="000000"/>
                </a:solidFill>
                <a:effectLst/>
                <a:latin typeface=".SF UI"/>
              </a:rPr>
              <a:t> </a:t>
            </a:r>
            <a:endParaRPr lang="en-US" b="0" i="0" dirty="0">
              <a:solidFill>
                <a:srgbClr val="242424"/>
              </a:solidFill>
              <a:effectLst/>
              <a:latin typeface="Segoe UI" panose="020B0502040204020203" pitchFamily="34" charset="0"/>
            </a:endParaRPr>
          </a:p>
        </p:txBody>
      </p:sp>
    </p:spTree>
    <p:extLst>
      <p:ext uri="{BB962C8B-B14F-4D97-AF65-F5344CB8AC3E}">
        <p14:creationId xmlns:p14="http://schemas.microsoft.com/office/powerpoint/2010/main" val="4112667348"/>
      </p:ext>
    </p:extLst>
  </p:cSld>
  <p:clrMapOvr>
    <a:masterClrMapping/>
  </p:clrMapOvr>
  <mc:AlternateContent xmlns:mc="http://schemas.openxmlformats.org/markup-compatibility/2006" xmlns:p14="http://schemas.microsoft.com/office/powerpoint/2010/main">
    <mc:Choice Requires="p14">
      <p:transition spd="slow" p14:dur="2000" advTm="9289"/>
    </mc:Choice>
    <mc:Fallback xmlns="">
      <p:transition spd="slow" advTm="928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F56207-4113-8DA8-584D-CE115FE2F721}"/>
            </a:ext>
          </a:extLst>
        </p:cNvPr>
        <p:cNvGrpSpPr/>
        <p:nvPr/>
      </p:nvGrpSpPr>
      <p:grpSpPr>
        <a:xfrm>
          <a:off x="0" y="0"/>
          <a:ext cx="0" cy="0"/>
          <a:chOff x="0" y="0"/>
          <a:chExt cx="0" cy="0"/>
        </a:xfrm>
      </p:grpSpPr>
      <p:sp>
        <p:nvSpPr>
          <p:cNvPr id="2" name="직사각형 1">
            <a:extLst>
              <a:ext uri="{FF2B5EF4-FFF2-40B4-BE49-F238E27FC236}">
                <a16:creationId xmlns:a16="http://schemas.microsoft.com/office/drawing/2014/main" id="{99814155-D84E-598F-B1C4-00B89B66F661}"/>
              </a:ext>
            </a:extLst>
          </p:cNvPr>
          <p:cNvSpPr/>
          <p:nvPr/>
        </p:nvSpPr>
        <p:spPr>
          <a:xfrm>
            <a:off x="408215" y="185829"/>
            <a:ext cx="8237642" cy="424475"/>
          </a:xfrm>
          <a:prstGeom prst="rect">
            <a:avLst/>
          </a:prstGeom>
        </p:spPr>
        <p:txBody>
          <a:bodyPr wrap="square" lIns="0" rIns="0">
            <a:spAutoFit/>
          </a:bodyPr>
          <a:lstStyle/>
          <a:p>
            <a:pPr>
              <a:lnSpc>
                <a:spcPct val="90000"/>
              </a:lnSpc>
              <a:spcBef>
                <a:spcPct val="0"/>
              </a:spcBef>
            </a:pPr>
            <a:r>
              <a:rPr lang="en-US" altLang="ko-KR" sz="2398" b="1" spc="-44" dirty="0">
                <a:ln>
                  <a:solidFill>
                    <a:srgbClr val="4472C4">
                      <a:alpha val="0"/>
                    </a:srgbClr>
                  </a:solidFill>
                </a:ln>
                <a:solidFill>
                  <a:srgbClr val="0084CA"/>
                </a:solidFill>
                <a:latin typeface="Arial" panose="020B0604020202020204" pitchFamily="34" charset="0"/>
                <a:ea typeface="나눔스퀘어 ExtraBold" panose="020B0600000101010101" pitchFamily="50" charset="-127"/>
                <a:cs typeface="Arial" panose="020B0604020202020204" pitchFamily="34" charset="0"/>
              </a:rPr>
              <a:t>Contents</a:t>
            </a:r>
          </a:p>
        </p:txBody>
      </p:sp>
      <p:sp>
        <p:nvSpPr>
          <p:cNvPr id="4" name="TextBox 3">
            <a:extLst>
              <a:ext uri="{FF2B5EF4-FFF2-40B4-BE49-F238E27FC236}">
                <a16:creationId xmlns:a16="http://schemas.microsoft.com/office/drawing/2014/main" id="{A14DC0EC-173F-9538-A7C2-546C6A0A739B}"/>
              </a:ext>
            </a:extLst>
          </p:cNvPr>
          <p:cNvSpPr txBox="1"/>
          <p:nvPr/>
        </p:nvSpPr>
        <p:spPr>
          <a:xfrm>
            <a:off x="721113" y="1174596"/>
            <a:ext cx="10080702" cy="4524315"/>
          </a:xfrm>
          <a:prstGeom prst="rect">
            <a:avLst/>
          </a:prstGeom>
          <a:noFill/>
        </p:spPr>
        <p:txBody>
          <a:bodyPr wrap="square" rtlCol="0">
            <a:spAutoFit/>
          </a:bodyPr>
          <a:lstStyle/>
          <a:p>
            <a:pPr algn="l"/>
            <a:r>
              <a:rPr lang="en-US" sz="1800" b="1" i="0" dirty="0">
                <a:solidFill>
                  <a:srgbClr val="000000"/>
                </a:solidFill>
                <a:effectLst/>
                <a:latin typeface="Aptos Display" panose="020B0004020202020204" pitchFamily="34" charset="0"/>
              </a:rPr>
              <a:t>1. General </a:t>
            </a:r>
          </a:p>
          <a:p>
            <a:pPr algn="l"/>
            <a:r>
              <a:rPr lang="en-US" sz="1800" b="1" i="0" dirty="0">
                <a:solidFill>
                  <a:srgbClr val="242424"/>
                </a:solidFill>
                <a:effectLst/>
                <a:latin typeface="Aptos Display" panose="020B0004020202020204" pitchFamily="34" charset="0"/>
              </a:rPr>
              <a:t> </a:t>
            </a:r>
            <a:endParaRPr lang="en-US" b="0" i="0" dirty="0">
              <a:solidFill>
                <a:srgbClr val="242424"/>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2. Technical Expertise and Resources</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 </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3. Global Coverage and Support Network</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 </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4. Risk Management and Safety Standards</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  </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5. Value-Added Services</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 </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6. Digital Capabilities and Future-Readiness</a:t>
            </a:r>
          </a:p>
          <a:p>
            <a:pPr algn="l"/>
            <a:endParaRPr lang="en-US" b="1" dirty="0">
              <a:solidFill>
                <a:schemeClr val="bg1">
                  <a:lumMod val="85000"/>
                </a:schemeClr>
              </a:solidFill>
              <a:latin typeface="Aptos Display" panose="020B0004020202020204" pitchFamily="34" charset="0"/>
            </a:endParaRPr>
          </a:p>
          <a:p>
            <a:pPr algn="l"/>
            <a:r>
              <a:rPr lang="en-US" b="1" i="0" dirty="0">
                <a:solidFill>
                  <a:schemeClr val="bg1">
                    <a:lumMod val="85000"/>
                  </a:schemeClr>
                </a:solidFill>
                <a:effectLst/>
                <a:latin typeface="Aptos Display" panose="020B0004020202020204" pitchFamily="34" charset="0"/>
              </a:rPr>
              <a:t>7. Suggestions for Cooperation</a:t>
            </a:r>
            <a:endParaRPr lang="en-US" b="0" i="0" dirty="0">
              <a:solidFill>
                <a:schemeClr val="bg1">
                  <a:lumMod val="85000"/>
                </a:schemeClr>
              </a:solidFill>
              <a:effectLst/>
              <a:latin typeface="Segoe UI" panose="020B0502040204020203" pitchFamily="34" charset="0"/>
            </a:endParaRPr>
          </a:p>
          <a:p>
            <a:pPr algn="l"/>
            <a:endParaRPr lang="en-US" b="0" i="0" dirty="0">
              <a:solidFill>
                <a:schemeClr val="bg1">
                  <a:lumMod val="75000"/>
                </a:schemeClr>
              </a:solidFill>
              <a:effectLst/>
              <a:latin typeface="Segoe UI" panose="020B0502040204020203" pitchFamily="34" charset="0"/>
            </a:endParaRPr>
          </a:p>
          <a:p>
            <a:pPr algn="l"/>
            <a:r>
              <a:rPr lang="en-US" sz="1800" b="1" i="0" dirty="0">
                <a:solidFill>
                  <a:schemeClr val="bg1">
                    <a:lumMod val="75000"/>
                  </a:schemeClr>
                </a:solidFill>
                <a:effectLst/>
                <a:latin typeface="Aptos Display" panose="020B0004020202020204" pitchFamily="34" charset="0"/>
              </a:rPr>
              <a:t> </a:t>
            </a:r>
            <a:endParaRPr lang="en-US" b="0" i="0" dirty="0">
              <a:solidFill>
                <a:schemeClr val="bg1">
                  <a:lumMod val="75000"/>
                </a:schemeClr>
              </a:solidFill>
              <a:effectLst/>
              <a:latin typeface="Segoe UI" panose="020B0502040204020203" pitchFamily="34" charset="0"/>
            </a:endParaRPr>
          </a:p>
          <a:p>
            <a:pPr marL="123825" indent="-123825" algn="l"/>
            <a:r>
              <a:rPr lang="en-US" b="0" i="0" dirty="0">
                <a:solidFill>
                  <a:schemeClr val="bg1">
                    <a:lumMod val="75000"/>
                  </a:schemeClr>
                </a:solidFill>
                <a:effectLst/>
                <a:latin typeface=".SF UI"/>
              </a:rPr>
              <a:t> </a:t>
            </a:r>
            <a:endParaRPr lang="en-US" b="0" i="0" dirty="0">
              <a:solidFill>
                <a:schemeClr val="bg1">
                  <a:lumMod val="75000"/>
                </a:schemeClr>
              </a:solidFill>
              <a:effectLst/>
              <a:latin typeface="Segoe UI" panose="020B0502040204020203" pitchFamily="34" charset="0"/>
            </a:endParaRPr>
          </a:p>
        </p:txBody>
      </p:sp>
    </p:spTree>
    <p:extLst>
      <p:ext uri="{BB962C8B-B14F-4D97-AF65-F5344CB8AC3E}">
        <p14:creationId xmlns:p14="http://schemas.microsoft.com/office/powerpoint/2010/main" val="448992002"/>
      </p:ext>
    </p:extLst>
  </p:cSld>
  <p:clrMapOvr>
    <a:masterClrMapping/>
  </p:clrMapOvr>
  <mc:AlternateContent xmlns:mc="http://schemas.openxmlformats.org/markup-compatibility/2006" xmlns:p14="http://schemas.microsoft.com/office/powerpoint/2010/main">
    <mc:Choice Requires="p14">
      <p:transition spd="slow" p14:dur="2000" advTm="9360"/>
    </mc:Choice>
    <mc:Fallback xmlns="">
      <p:transition spd="slow" advTm="936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a:extLst>
              <a:ext uri="{FF2B5EF4-FFF2-40B4-BE49-F238E27FC236}">
                <a16:creationId xmlns:a16="http://schemas.microsoft.com/office/drawing/2014/main" id="{3147A149-3E08-09F1-9F58-6A26F9789AD5}"/>
              </a:ext>
            </a:extLst>
          </p:cNvPr>
          <p:cNvSpPr/>
          <p:nvPr/>
        </p:nvSpPr>
        <p:spPr>
          <a:xfrm>
            <a:off x="408215" y="185829"/>
            <a:ext cx="8237642" cy="424475"/>
          </a:xfrm>
          <a:prstGeom prst="rect">
            <a:avLst/>
          </a:prstGeom>
        </p:spPr>
        <p:txBody>
          <a:bodyPr wrap="square" lIns="0" rIns="0">
            <a:spAutoFit/>
          </a:bodyPr>
          <a:lstStyle/>
          <a:p>
            <a:pPr>
              <a:lnSpc>
                <a:spcPct val="90000"/>
              </a:lnSpc>
              <a:spcBef>
                <a:spcPct val="0"/>
              </a:spcBef>
            </a:pPr>
            <a:r>
              <a:rPr lang="en-US" altLang="ko-KR" sz="2398" b="1" spc="-44" dirty="0">
                <a:ln>
                  <a:solidFill>
                    <a:srgbClr val="4472C4">
                      <a:alpha val="0"/>
                    </a:srgbClr>
                  </a:solidFill>
                </a:ln>
                <a:solidFill>
                  <a:srgbClr val="0084CA"/>
                </a:solidFill>
                <a:latin typeface="Arial" panose="020B0604020202020204" pitchFamily="34" charset="0"/>
                <a:ea typeface="나눔스퀘어 ExtraBold" panose="020B0600000101010101" pitchFamily="50" charset="-127"/>
                <a:cs typeface="Arial" panose="020B0604020202020204" pitchFamily="34" charset="0"/>
              </a:rPr>
              <a:t>History</a:t>
            </a:r>
          </a:p>
        </p:txBody>
      </p:sp>
      <p:sp>
        <p:nvSpPr>
          <p:cNvPr id="3" name="화살표: 오각형 2">
            <a:extLst>
              <a:ext uri="{FF2B5EF4-FFF2-40B4-BE49-F238E27FC236}">
                <a16:creationId xmlns:a16="http://schemas.microsoft.com/office/drawing/2014/main" id="{D7D636D2-F1A8-020F-E33E-895BD0BA78EA}"/>
              </a:ext>
            </a:extLst>
          </p:cNvPr>
          <p:cNvSpPr/>
          <p:nvPr/>
        </p:nvSpPr>
        <p:spPr>
          <a:xfrm>
            <a:off x="408215" y="1083236"/>
            <a:ext cx="3457302" cy="219892"/>
          </a:xfrm>
          <a:prstGeom prst="homePlate">
            <a:avLst/>
          </a:prstGeom>
          <a:solidFill>
            <a:schemeClr val="bg2">
              <a:lumMod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8D0A21B9-1822-E296-39DF-A3E1306312D0}"/>
              </a:ext>
            </a:extLst>
          </p:cNvPr>
          <p:cNvSpPr txBox="1"/>
          <p:nvPr/>
        </p:nvSpPr>
        <p:spPr>
          <a:xfrm>
            <a:off x="495299" y="1442464"/>
            <a:ext cx="957944" cy="369332"/>
          </a:xfrm>
          <a:prstGeom prst="rect">
            <a:avLst/>
          </a:prstGeom>
          <a:noFill/>
        </p:spPr>
        <p:txBody>
          <a:bodyPr wrap="square" rtlCol="0">
            <a:spAutoFit/>
          </a:bodyPr>
          <a:lstStyle/>
          <a:p>
            <a:r>
              <a:rPr lang="en-US" altLang="ko-KR" b="1">
                <a:solidFill>
                  <a:srgbClr val="0066FF"/>
                </a:solidFill>
                <a:latin typeface="Aptos Black" panose="020F0502020204030204" pitchFamily="34" charset="0"/>
                <a:ea typeface="STHupo" panose="020B0503020204020204" pitchFamily="2" charset="-122"/>
                <a:cs typeface="Mangal Pro" panose="020B0502040204020203" pitchFamily="2" charset="0"/>
              </a:rPr>
              <a:t>1960~</a:t>
            </a:r>
            <a:endParaRPr lang="ko-KR" altLang="en-US" b="1">
              <a:solidFill>
                <a:srgbClr val="0066FF"/>
              </a:solidFill>
              <a:latin typeface="Aptos Black" panose="020F0502020204030204" pitchFamily="34" charset="0"/>
              <a:ea typeface="HY견고딕" panose="02030600000101010101" pitchFamily="18" charset="-127"/>
              <a:cs typeface="Mangal Pro" panose="020B0502040204020203" pitchFamily="2" charset="0"/>
            </a:endParaRPr>
          </a:p>
        </p:txBody>
      </p:sp>
      <p:sp>
        <p:nvSpPr>
          <p:cNvPr id="6" name="TextBox 5">
            <a:extLst>
              <a:ext uri="{FF2B5EF4-FFF2-40B4-BE49-F238E27FC236}">
                <a16:creationId xmlns:a16="http://schemas.microsoft.com/office/drawing/2014/main" id="{1F1A7677-5CE2-1243-FDAC-DA9C52C827D3}"/>
              </a:ext>
            </a:extLst>
          </p:cNvPr>
          <p:cNvSpPr txBox="1"/>
          <p:nvPr/>
        </p:nvSpPr>
        <p:spPr>
          <a:xfrm>
            <a:off x="495299" y="1806660"/>
            <a:ext cx="4868093" cy="954107"/>
          </a:xfrm>
          <a:prstGeom prst="rect">
            <a:avLst/>
          </a:prstGeom>
          <a:noFill/>
        </p:spPr>
        <p:txBody>
          <a:bodyPr wrap="square" lIns="91440" tIns="45720" rIns="91440" bIns="45720" rtlCol="0" anchor="t">
            <a:spAutoFit/>
          </a:bodyPr>
          <a:lstStyle/>
          <a:p>
            <a:r>
              <a:rPr lang="en-US" altLang="ko-KR" sz="1400" b="1" dirty="0">
                <a:latin typeface="Calibri"/>
                <a:ea typeface="Calibri"/>
                <a:cs typeface="Calibri"/>
              </a:rPr>
              <a:t>KR is founded in June 1960.</a:t>
            </a:r>
          </a:p>
          <a:p>
            <a:endParaRPr lang="en-US" altLang="ko-KR" sz="1400" b="1">
              <a:latin typeface="Calibri" panose="020F0502020204030204" pitchFamily="34" charset="0"/>
              <a:ea typeface="Calibri" panose="020F0502020204030204" pitchFamily="34" charset="0"/>
              <a:cs typeface="Calibri" panose="020F0502020204030204" pitchFamily="34" charset="0"/>
            </a:endParaRPr>
          </a:p>
          <a:p>
            <a:r>
              <a:rPr lang="en-US" altLang="ko-KR" sz="1400" dirty="0">
                <a:latin typeface="Calibri"/>
                <a:ea typeface="Calibri"/>
                <a:cs typeface="Calibri"/>
              </a:rPr>
              <a:t>Obtains authority to issue Panama Canal </a:t>
            </a:r>
            <a:endParaRPr lang="en-US" altLang="ko-KR" sz="1400" dirty="0">
              <a:latin typeface="Calibri" panose="020F0502020204030204" pitchFamily="34" charset="0"/>
              <a:ea typeface="Calibri" panose="020F0502020204030204" pitchFamily="34" charset="0"/>
              <a:cs typeface="Calibri" panose="020F0502020204030204" pitchFamily="34" charset="0"/>
            </a:endParaRPr>
          </a:p>
          <a:p>
            <a:r>
              <a:rPr lang="en-US" altLang="ko-KR" sz="1400" dirty="0">
                <a:latin typeface="Calibri"/>
                <a:ea typeface="Calibri"/>
                <a:cs typeface="Calibri"/>
              </a:rPr>
              <a:t>Tonnage Certificate in November 1968</a:t>
            </a:r>
            <a:endParaRPr lang="ko-KR" altLang="en-US" sz="1400" dirty="0">
              <a:latin typeface="Calibri"/>
              <a:ea typeface="휴먼모음T" panose="02030504000101010101" pitchFamily="18" charset="-127"/>
              <a:cs typeface="Calibri"/>
            </a:endParaRPr>
          </a:p>
        </p:txBody>
      </p:sp>
      <p:sp>
        <p:nvSpPr>
          <p:cNvPr id="7" name="화살표: 갈매기형 수장 6">
            <a:extLst>
              <a:ext uri="{FF2B5EF4-FFF2-40B4-BE49-F238E27FC236}">
                <a16:creationId xmlns:a16="http://schemas.microsoft.com/office/drawing/2014/main" id="{119DE1AB-1BC0-6095-3955-ECA18A6D39C6}"/>
              </a:ext>
            </a:extLst>
          </p:cNvPr>
          <p:cNvSpPr/>
          <p:nvPr/>
        </p:nvSpPr>
        <p:spPr>
          <a:xfrm>
            <a:off x="3865516" y="1083236"/>
            <a:ext cx="3866606" cy="219892"/>
          </a:xfrm>
          <a:prstGeom prst="chevron">
            <a:avLst/>
          </a:prstGeom>
          <a:solidFill>
            <a:srgbClr val="5F5F5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tx1"/>
              </a:solidFill>
            </a:endParaRPr>
          </a:p>
        </p:txBody>
      </p:sp>
      <p:cxnSp>
        <p:nvCxnSpPr>
          <p:cNvPr id="8" name="직선 연결선 7">
            <a:extLst>
              <a:ext uri="{FF2B5EF4-FFF2-40B4-BE49-F238E27FC236}">
                <a16:creationId xmlns:a16="http://schemas.microsoft.com/office/drawing/2014/main" id="{13B67D51-B64A-9908-4052-A299A9D514D2}"/>
              </a:ext>
            </a:extLst>
          </p:cNvPr>
          <p:cNvCxnSpPr>
            <a:cxnSpLocks/>
          </p:cNvCxnSpPr>
          <p:nvPr/>
        </p:nvCxnSpPr>
        <p:spPr>
          <a:xfrm>
            <a:off x="3821973" y="1303128"/>
            <a:ext cx="0" cy="2103970"/>
          </a:xfrm>
          <a:prstGeom prst="line">
            <a:avLst/>
          </a:prstGeom>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6DF13C6A-A59D-8516-9F07-0869CEC3A4EA}"/>
              </a:ext>
            </a:extLst>
          </p:cNvPr>
          <p:cNvSpPr txBox="1"/>
          <p:nvPr/>
        </p:nvSpPr>
        <p:spPr>
          <a:xfrm>
            <a:off x="3909060" y="1442464"/>
            <a:ext cx="957944" cy="369332"/>
          </a:xfrm>
          <a:prstGeom prst="rect">
            <a:avLst/>
          </a:prstGeom>
          <a:noFill/>
        </p:spPr>
        <p:txBody>
          <a:bodyPr wrap="square" rtlCol="0">
            <a:spAutoFit/>
          </a:bodyPr>
          <a:lstStyle/>
          <a:p>
            <a:r>
              <a:rPr lang="en-US" altLang="ko-KR" b="1">
                <a:solidFill>
                  <a:srgbClr val="0066FF"/>
                </a:solidFill>
                <a:latin typeface="Aptos Black" panose="020F0502020204030204" pitchFamily="34" charset="0"/>
                <a:ea typeface="STHupo" panose="020B0503020204020204" pitchFamily="2" charset="-122"/>
                <a:cs typeface="Mangal Pro" panose="020B0502040204020203" pitchFamily="2" charset="0"/>
              </a:rPr>
              <a:t>1970~</a:t>
            </a:r>
            <a:endParaRPr lang="ko-KR" altLang="en-US" b="1">
              <a:solidFill>
                <a:srgbClr val="0066FF"/>
              </a:solidFill>
              <a:latin typeface="Aptos Black" panose="020F0502020204030204" pitchFamily="34" charset="0"/>
              <a:ea typeface="HY견고딕" panose="02030600000101010101" pitchFamily="18" charset="-127"/>
              <a:cs typeface="Mangal Pro" panose="020B0502040204020203" pitchFamily="2" charset="0"/>
            </a:endParaRPr>
          </a:p>
        </p:txBody>
      </p:sp>
      <p:sp>
        <p:nvSpPr>
          <p:cNvPr id="10" name="TextBox 9">
            <a:extLst>
              <a:ext uri="{FF2B5EF4-FFF2-40B4-BE49-F238E27FC236}">
                <a16:creationId xmlns:a16="http://schemas.microsoft.com/office/drawing/2014/main" id="{21E29466-5845-0DBD-DD29-E0AA0320B256}"/>
              </a:ext>
            </a:extLst>
          </p:cNvPr>
          <p:cNvSpPr txBox="1"/>
          <p:nvPr/>
        </p:nvSpPr>
        <p:spPr>
          <a:xfrm>
            <a:off x="3909060" y="1806660"/>
            <a:ext cx="4868093" cy="1600438"/>
          </a:xfrm>
          <a:prstGeom prst="rect">
            <a:avLst/>
          </a:prstGeom>
          <a:noFill/>
        </p:spPr>
        <p:txBody>
          <a:bodyPr wrap="square" lIns="91440" tIns="45720" rIns="91440" bIns="45720" rtlCol="0" anchor="t">
            <a:spAutoFit/>
          </a:bodyPr>
          <a:lstStyle/>
          <a:p>
            <a:r>
              <a:rPr lang="en-US" altLang="ko-KR" sz="1400" dirty="0">
                <a:latin typeface="Calibri"/>
                <a:ea typeface="Calibri"/>
                <a:cs typeface="Calibri"/>
              </a:rPr>
              <a:t>Obtains authority to issue Suez Canal </a:t>
            </a:r>
            <a:endParaRPr lang="en-US" altLang="ko-KR" sz="1400" dirty="0">
              <a:latin typeface="Calibri" panose="020F0502020204030204" pitchFamily="34" charset="0"/>
              <a:ea typeface="Calibri" panose="020F0502020204030204" pitchFamily="34" charset="0"/>
              <a:cs typeface="Calibri" panose="020F0502020204030204" pitchFamily="34" charset="0"/>
            </a:endParaRPr>
          </a:p>
          <a:p>
            <a:r>
              <a:rPr lang="en-US" altLang="ko-KR" sz="1400" dirty="0">
                <a:latin typeface="Calibri"/>
                <a:ea typeface="Calibri"/>
                <a:cs typeface="Calibri"/>
              </a:rPr>
              <a:t>Tonnage Certificate in August 1970</a:t>
            </a:r>
          </a:p>
          <a:p>
            <a:endParaRPr lang="en-US" altLang="ko-KR" sz="1400" dirty="0">
              <a:latin typeface="Calibri" panose="020F0502020204030204" pitchFamily="34" charset="0"/>
              <a:ea typeface="Calibri" panose="020F0502020204030204" pitchFamily="34" charset="0"/>
              <a:cs typeface="Calibri" panose="020F0502020204030204" pitchFamily="34" charset="0"/>
            </a:endParaRPr>
          </a:p>
          <a:p>
            <a:r>
              <a:rPr lang="en-US" altLang="ko-KR" sz="1400" dirty="0">
                <a:latin typeface="Calibri"/>
                <a:ea typeface="Calibri"/>
                <a:cs typeface="Calibri"/>
              </a:rPr>
              <a:t>Obtains authority to conduct statutory surveys</a:t>
            </a:r>
          </a:p>
          <a:p>
            <a:r>
              <a:rPr lang="en-US" altLang="ko-KR" sz="1400" dirty="0">
                <a:latin typeface="Calibri"/>
                <a:ea typeface="Calibri"/>
                <a:cs typeface="Calibri"/>
              </a:rPr>
              <a:t>from Panama Administration in September 1970</a:t>
            </a:r>
          </a:p>
          <a:p>
            <a:endParaRPr lang="en-US" altLang="ko-KR" sz="1400" b="1" dirty="0">
              <a:latin typeface="Calibri" panose="020F0502020204030204" pitchFamily="34" charset="0"/>
              <a:ea typeface="Calibri" panose="020F0502020204030204" pitchFamily="34" charset="0"/>
              <a:cs typeface="Calibri" panose="020F0502020204030204" pitchFamily="34" charset="0"/>
            </a:endParaRPr>
          </a:p>
          <a:p>
            <a:r>
              <a:rPr lang="en-US" altLang="ko-KR" sz="1400" dirty="0">
                <a:latin typeface="Calibri"/>
                <a:ea typeface="Calibri"/>
                <a:cs typeface="Calibri"/>
              </a:rPr>
              <a:t>Becomes an associate member of IACS in 1975</a:t>
            </a:r>
            <a:endParaRPr lang="ko-KR" altLang="en-US" sz="1400" dirty="0">
              <a:latin typeface="Calibri"/>
              <a:ea typeface="휴먼모음T" panose="02030504000101010101" pitchFamily="18" charset="-127"/>
              <a:cs typeface="Calibri"/>
            </a:endParaRPr>
          </a:p>
        </p:txBody>
      </p:sp>
      <p:cxnSp>
        <p:nvCxnSpPr>
          <p:cNvPr id="11" name="직선 연결선 10">
            <a:extLst>
              <a:ext uri="{FF2B5EF4-FFF2-40B4-BE49-F238E27FC236}">
                <a16:creationId xmlns:a16="http://schemas.microsoft.com/office/drawing/2014/main" id="{14B5D8E0-2BF4-B13F-E906-6B3F25E669B6}"/>
              </a:ext>
            </a:extLst>
          </p:cNvPr>
          <p:cNvCxnSpPr>
            <a:cxnSpLocks/>
          </p:cNvCxnSpPr>
          <p:nvPr/>
        </p:nvCxnSpPr>
        <p:spPr>
          <a:xfrm>
            <a:off x="7692929" y="1303128"/>
            <a:ext cx="0" cy="2103970"/>
          </a:xfrm>
          <a:prstGeom prst="line">
            <a:avLst/>
          </a:prstGeom>
        </p:spPr>
        <p:style>
          <a:lnRef idx="1">
            <a:schemeClr val="accent1"/>
          </a:lnRef>
          <a:fillRef idx="0">
            <a:schemeClr val="accent1"/>
          </a:fillRef>
          <a:effectRef idx="0">
            <a:schemeClr val="accent1"/>
          </a:effectRef>
          <a:fontRef idx="minor">
            <a:schemeClr val="tx1"/>
          </a:fontRef>
        </p:style>
      </p:cxnSp>
      <p:sp>
        <p:nvSpPr>
          <p:cNvPr id="12" name="화살표: 갈매기형 수장 11">
            <a:extLst>
              <a:ext uri="{FF2B5EF4-FFF2-40B4-BE49-F238E27FC236}">
                <a16:creationId xmlns:a16="http://schemas.microsoft.com/office/drawing/2014/main" id="{60FBC443-7367-7C54-F8E8-D7BA4E880B7A}"/>
              </a:ext>
            </a:extLst>
          </p:cNvPr>
          <p:cNvSpPr/>
          <p:nvPr/>
        </p:nvSpPr>
        <p:spPr>
          <a:xfrm>
            <a:off x="7732122" y="1083236"/>
            <a:ext cx="3762103" cy="219892"/>
          </a:xfrm>
          <a:prstGeom prst="chevron">
            <a:avLst/>
          </a:prstGeom>
          <a:solidFill>
            <a:srgbClr val="808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tx1"/>
              </a:solidFill>
            </a:endParaRPr>
          </a:p>
        </p:txBody>
      </p:sp>
      <p:sp>
        <p:nvSpPr>
          <p:cNvPr id="13" name="TextBox 12">
            <a:extLst>
              <a:ext uri="{FF2B5EF4-FFF2-40B4-BE49-F238E27FC236}">
                <a16:creationId xmlns:a16="http://schemas.microsoft.com/office/drawing/2014/main" id="{4C1190C7-C685-9354-C654-BC2242DF9898}"/>
              </a:ext>
            </a:extLst>
          </p:cNvPr>
          <p:cNvSpPr txBox="1"/>
          <p:nvPr/>
        </p:nvSpPr>
        <p:spPr>
          <a:xfrm>
            <a:off x="7775666" y="1442464"/>
            <a:ext cx="957944" cy="369332"/>
          </a:xfrm>
          <a:prstGeom prst="rect">
            <a:avLst/>
          </a:prstGeom>
          <a:noFill/>
        </p:spPr>
        <p:txBody>
          <a:bodyPr wrap="square" rtlCol="0">
            <a:spAutoFit/>
          </a:bodyPr>
          <a:lstStyle/>
          <a:p>
            <a:r>
              <a:rPr lang="en-US" altLang="ko-KR" b="1">
                <a:solidFill>
                  <a:srgbClr val="0066FF"/>
                </a:solidFill>
                <a:latin typeface="Aptos Black" panose="020F0502020204030204" pitchFamily="34" charset="0"/>
                <a:ea typeface="STHupo" panose="020B0503020204020204" pitchFamily="2" charset="-122"/>
                <a:cs typeface="Mangal Pro" panose="020B0502040204020203" pitchFamily="2" charset="0"/>
              </a:rPr>
              <a:t>1980~</a:t>
            </a:r>
            <a:endParaRPr lang="ko-KR" altLang="en-US" b="1">
              <a:solidFill>
                <a:srgbClr val="0066FF"/>
              </a:solidFill>
              <a:latin typeface="Aptos Black" panose="020F0502020204030204" pitchFamily="34" charset="0"/>
              <a:ea typeface="HY견고딕" panose="02030600000101010101" pitchFamily="18" charset="-127"/>
              <a:cs typeface="Mangal Pro" panose="020B0502040204020203" pitchFamily="2" charset="0"/>
            </a:endParaRPr>
          </a:p>
        </p:txBody>
      </p:sp>
      <p:sp>
        <p:nvSpPr>
          <p:cNvPr id="14" name="TextBox 13">
            <a:extLst>
              <a:ext uri="{FF2B5EF4-FFF2-40B4-BE49-F238E27FC236}">
                <a16:creationId xmlns:a16="http://schemas.microsoft.com/office/drawing/2014/main" id="{16F52D4D-F274-3526-1454-25E2B4F1F2E7}"/>
              </a:ext>
            </a:extLst>
          </p:cNvPr>
          <p:cNvSpPr txBox="1"/>
          <p:nvPr/>
        </p:nvSpPr>
        <p:spPr>
          <a:xfrm>
            <a:off x="7775666" y="1802210"/>
            <a:ext cx="4868093" cy="738664"/>
          </a:xfrm>
          <a:prstGeom prst="rect">
            <a:avLst/>
          </a:prstGeom>
          <a:noFill/>
        </p:spPr>
        <p:txBody>
          <a:bodyPr wrap="square" lIns="91440" tIns="45720" rIns="91440" bIns="45720" rtlCol="0" anchor="t">
            <a:spAutoFit/>
          </a:bodyPr>
          <a:lstStyle/>
          <a:p>
            <a:r>
              <a:rPr lang="en-US" altLang="ko-KR" sz="1400" dirty="0">
                <a:latin typeface="Calibri"/>
                <a:ea typeface="Calibri"/>
                <a:cs typeface="Calibri"/>
              </a:rPr>
              <a:t>Fleet size reaches 10 million GT in January 1988</a:t>
            </a:r>
          </a:p>
          <a:p>
            <a:endParaRPr lang="en-US" altLang="ko-KR" sz="1400" b="1" dirty="0">
              <a:latin typeface="Calibri" panose="020F0502020204030204" pitchFamily="34" charset="0"/>
              <a:ea typeface="Calibri" panose="020F0502020204030204" pitchFamily="34" charset="0"/>
              <a:cs typeface="Calibri" panose="020F0502020204030204" pitchFamily="34" charset="0"/>
            </a:endParaRPr>
          </a:p>
          <a:p>
            <a:r>
              <a:rPr lang="en-US" altLang="ko-KR" sz="1400" b="1" dirty="0">
                <a:latin typeface="Calibri"/>
                <a:ea typeface="Calibri"/>
                <a:cs typeface="Calibri"/>
              </a:rPr>
              <a:t>Becomes a member of IACS in May 1988</a:t>
            </a:r>
            <a:endParaRPr lang="ko-KR" altLang="en-US" sz="1400" b="1" dirty="0">
              <a:latin typeface="Calibri"/>
              <a:ea typeface="휴먼모음T" panose="02030504000101010101" pitchFamily="18" charset="-127"/>
              <a:cs typeface="Calibri"/>
            </a:endParaRPr>
          </a:p>
        </p:txBody>
      </p:sp>
      <p:cxnSp>
        <p:nvCxnSpPr>
          <p:cNvPr id="15" name="직선 연결선 14">
            <a:extLst>
              <a:ext uri="{FF2B5EF4-FFF2-40B4-BE49-F238E27FC236}">
                <a16:creationId xmlns:a16="http://schemas.microsoft.com/office/drawing/2014/main" id="{0DFAF3AF-FA23-EAF2-9FDD-3C6BC3D810D3}"/>
              </a:ext>
            </a:extLst>
          </p:cNvPr>
          <p:cNvCxnSpPr>
            <a:cxnSpLocks/>
          </p:cNvCxnSpPr>
          <p:nvPr/>
        </p:nvCxnSpPr>
        <p:spPr>
          <a:xfrm>
            <a:off x="11524703" y="1303128"/>
            <a:ext cx="0" cy="2103970"/>
          </a:xfrm>
          <a:prstGeom prst="line">
            <a:avLst/>
          </a:prstGeom>
        </p:spPr>
        <p:style>
          <a:lnRef idx="1">
            <a:schemeClr val="accent1"/>
          </a:lnRef>
          <a:fillRef idx="0">
            <a:schemeClr val="accent1"/>
          </a:fillRef>
          <a:effectRef idx="0">
            <a:schemeClr val="accent1"/>
          </a:effectRef>
          <a:fontRef idx="minor">
            <a:schemeClr val="tx1"/>
          </a:fontRef>
        </p:style>
      </p:cxnSp>
      <p:sp>
        <p:nvSpPr>
          <p:cNvPr id="16" name="화살표: 오각형 15">
            <a:extLst>
              <a:ext uri="{FF2B5EF4-FFF2-40B4-BE49-F238E27FC236}">
                <a16:creationId xmlns:a16="http://schemas.microsoft.com/office/drawing/2014/main" id="{FD36D28A-1DC6-3005-9CFA-F6ED152DAD0B}"/>
              </a:ext>
            </a:extLst>
          </p:cNvPr>
          <p:cNvSpPr/>
          <p:nvPr/>
        </p:nvSpPr>
        <p:spPr>
          <a:xfrm>
            <a:off x="369022" y="3568426"/>
            <a:ext cx="3457302" cy="219892"/>
          </a:xfrm>
          <a:prstGeom prst="homePlate">
            <a:avLst/>
          </a:prstGeom>
          <a:solidFill>
            <a:srgbClr val="00FF9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7" name="TextBox 16">
            <a:extLst>
              <a:ext uri="{FF2B5EF4-FFF2-40B4-BE49-F238E27FC236}">
                <a16:creationId xmlns:a16="http://schemas.microsoft.com/office/drawing/2014/main" id="{87B1AA95-97E9-865F-DE3A-663A5D26F251}"/>
              </a:ext>
            </a:extLst>
          </p:cNvPr>
          <p:cNvSpPr txBox="1"/>
          <p:nvPr/>
        </p:nvSpPr>
        <p:spPr>
          <a:xfrm>
            <a:off x="456106" y="3927654"/>
            <a:ext cx="957944" cy="369332"/>
          </a:xfrm>
          <a:prstGeom prst="rect">
            <a:avLst/>
          </a:prstGeom>
          <a:noFill/>
        </p:spPr>
        <p:txBody>
          <a:bodyPr wrap="square" rtlCol="0">
            <a:spAutoFit/>
          </a:bodyPr>
          <a:lstStyle/>
          <a:p>
            <a:r>
              <a:rPr lang="en-US" altLang="ko-KR" b="1">
                <a:solidFill>
                  <a:srgbClr val="0066FF"/>
                </a:solidFill>
                <a:latin typeface="Aptos Black" panose="020F0502020204030204" pitchFamily="34" charset="0"/>
                <a:ea typeface="STHupo" panose="020B0503020204020204" pitchFamily="2" charset="-122"/>
                <a:cs typeface="Mangal Pro" panose="020B0502040204020203" pitchFamily="2" charset="0"/>
              </a:rPr>
              <a:t>1990~</a:t>
            </a:r>
            <a:endParaRPr lang="ko-KR" altLang="en-US" b="1">
              <a:solidFill>
                <a:srgbClr val="0066FF"/>
              </a:solidFill>
              <a:latin typeface="Aptos Black" panose="020F0502020204030204" pitchFamily="34" charset="0"/>
              <a:ea typeface="HY견고딕" panose="02030600000101010101" pitchFamily="18" charset="-127"/>
              <a:cs typeface="Mangal Pro" panose="020B0502040204020203" pitchFamily="2" charset="0"/>
            </a:endParaRPr>
          </a:p>
        </p:txBody>
      </p:sp>
      <p:sp>
        <p:nvSpPr>
          <p:cNvPr id="18" name="TextBox 17">
            <a:extLst>
              <a:ext uri="{FF2B5EF4-FFF2-40B4-BE49-F238E27FC236}">
                <a16:creationId xmlns:a16="http://schemas.microsoft.com/office/drawing/2014/main" id="{2343D472-FC03-81C4-3979-82C61EE1443C}"/>
              </a:ext>
            </a:extLst>
          </p:cNvPr>
          <p:cNvSpPr txBox="1"/>
          <p:nvPr/>
        </p:nvSpPr>
        <p:spPr>
          <a:xfrm>
            <a:off x="456106" y="4291850"/>
            <a:ext cx="4868093" cy="1815882"/>
          </a:xfrm>
          <a:prstGeom prst="rect">
            <a:avLst/>
          </a:prstGeom>
          <a:noFill/>
        </p:spPr>
        <p:txBody>
          <a:bodyPr wrap="square" lIns="91440" tIns="45720" rIns="91440" bIns="45720" rtlCol="0" anchor="t">
            <a:spAutoFit/>
          </a:bodyPr>
          <a:lstStyle/>
          <a:p>
            <a:r>
              <a:rPr lang="en-US" altLang="ko-KR" sz="1400" b="1" dirty="0">
                <a:latin typeface="Calibri"/>
                <a:ea typeface="Calibri"/>
                <a:cs typeface="Calibri"/>
              </a:rPr>
              <a:t>Listed in the Institute Classification Clause</a:t>
            </a:r>
          </a:p>
          <a:p>
            <a:r>
              <a:rPr lang="en-US" altLang="ko-KR" sz="1400" b="1" dirty="0">
                <a:latin typeface="Calibri"/>
                <a:ea typeface="Calibri"/>
                <a:cs typeface="Calibri"/>
              </a:rPr>
              <a:t>of London underwriters in January 1990</a:t>
            </a:r>
          </a:p>
          <a:p>
            <a:endParaRPr lang="en-US" altLang="ko-KR" sz="1400" b="1" dirty="0">
              <a:latin typeface="Calibri" panose="020F0502020204030204" pitchFamily="34" charset="0"/>
              <a:ea typeface="Calibri" panose="020F0502020204030204" pitchFamily="34" charset="0"/>
              <a:cs typeface="Calibri" panose="020F0502020204030204" pitchFamily="34" charset="0"/>
            </a:endParaRPr>
          </a:p>
          <a:p>
            <a:r>
              <a:rPr lang="en-US" altLang="ko-KR" sz="1400" dirty="0">
                <a:latin typeface="Calibri"/>
                <a:ea typeface="Calibri"/>
                <a:cs typeface="Calibri"/>
              </a:rPr>
              <a:t>Accredited as ISO 9000 certification</a:t>
            </a:r>
          </a:p>
          <a:p>
            <a:r>
              <a:rPr lang="en-US" altLang="ko-KR" sz="1400" dirty="0">
                <a:latin typeface="Calibri"/>
                <a:ea typeface="Calibri"/>
                <a:cs typeface="Calibri"/>
              </a:rPr>
              <a:t>body in January 1996</a:t>
            </a:r>
          </a:p>
          <a:p>
            <a:endParaRPr lang="en-US" altLang="ko-KR" sz="1400" dirty="0">
              <a:latin typeface="Calibri" panose="020F0502020204030204" pitchFamily="34" charset="0"/>
              <a:ea typeface="Calibri" panose="020F0502020204030204" pitchFamily="34" charset="0"/>
              <a:cs typeface="Calibri" panose="020F0502020204030204" pitchFamily="34" charset="0"/>
            </a:endParaRPr>
          </a:p>
          <a:p>
            <a:r>
              <a:rPr lang="en-US" altLang="ko-KR" sz="1400" dirty="0">
                <a:latin typeface="Calibri"/>
                <a:ea typeface="Calibri"/>
                <a:cs typeface="Calibri"/>
              </a:rPr>
              <a:t>Accredited as ISM Code certification</a:t>
            </a:r>
          </a:p>
          <a:p>
            <a:r>
              <a:rPr lang="en-US" altLang="ko-KR" sz="1400" dirty="0">
                <a:latin typeface="Calibri"/>
                <a:ea typeface="Calibri"/>
                <a:cs typeface="Calibri"/>
              </a:rPr>
              <a:t>body in July 1997</a:t>
            </a:r>
            <a:endParaRPr lang="ko-KR" altLang="en-US" sz="1400" dirty="0">
              <a:latin typeface="Calibri"/>
              <a:ea typeface="휴먼모음T" panose="02030504000101010101" pitchFamily="18" charset="-127"/>
              <a:cs typeface="Calibri"/>
            </a:endParaRPr>
          </a:p>
        </p:txBody>
      </p:sp>
      <p:sp>
        <p:nvSpPr>
          <p:cNvPr id="19" name="화살표: 갈매기형 수장 18">
            <a:extLst>
              <a:ext uri="{FF2B5EF4-FFF2-40B4-BE49-F238E27FC236}">
                <a16:creationId xmlns:a16="http://schemas.microsoft.com/office/drawing/2014/main" id="{888912E1-77A0-8C1C-3420-D09892805B2D}"/>
              </a:ext>
            </a:extLst>
          </p:cNvPr>
          <p:cNvSpPr/>
          <p:nvPr/>
        </p:nvSpPr>
        <p:spPr>
          <a:xfrm>
            <a:off x="3826323" y="3568426"/>
            <a:ext cx="3866606" cy="219892"/>
          </a:xfrm>
          <a:prstGeom prst="chevron">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tx1"/>
              </a:solidFill>
            </a:endParaRPr>
          </a:p>
        </p:txBody>
      </p:sp>
      <p:cxnSp>
        <p:nvCxnSpPr>
          <p:cNvPr id="20" name="직선 연결선 19">
            <a:extLst>
              <a:ext uri="{FF2B5EF4-FFF2-40B4-BE49-F238E27FC236}">
                <a16:creationId xmlns:a16="http://schemas.microsoft.com/office/drawing/2014/main" id="{4B57E44F-8BEE-5852-7182-7C320AAC89D3}"/>
              </a:ext>
            </a:extLst>
          </p:cNvPr>
          <p:cNvCxnSpPr>
            <a:cxnSpLocks/>
          </p:cNvCxnSpPr>
          <p:nvPr/>
        </p:nvCxnSpPr>
        <p:spPr>
          <a:xfrm>
            <a:off x="3782780" y="3788318"/>
            <a:ext cx="0" cy="2452581"/>
          </a:xfrm>
          <a:prstGeom prst="line">
            <a:avLst/>
          </a:prstGeom>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AFC07E37-3A77-19F1-339F-FCED72344E84}"/>
              </a:ext>
            </a:extLst>
          </p:cNvPr>
          <p:cNvSpPr txBox="1"/>
          <p:nvPr/>
        </p:nvSpPr>
        <p:spPr>
          <a:xfrm>
            <a:off x="3869864" y="3949646"/>
            <a:ext cx="957944" cy="369332"/>
          </a:xfrm>
          <a:prstGeom prst="rect">
            <a:avLst/>
          </a:prstGeom>
          <a:noFill/>
        </p:spPr>
        <p:txBody>
          <a:bodyPr wrap="square" rtlCol="0">
            <a:spAutoFit/>
          </a:bodyPr>
          <a:lstStyle/>
          <a:p>
            <a:r>
              <a:rPr lang="en-US" altLang="ko-KR" b="1" dirty="0">
                <a:solidFill>
                  <a:srgbClr val="0066FF"/>
                </a:solidFill>
                <a:latin typeface="Aptos Black" panose="020F0502020204030204" pitchFamily="34" charset="0"/>
                <a:ea typeface="STHupo" panose="020B0503020204020204" pitchFamily="2" charset="-122"/>
                <a:cs typeface="Mangal Pro" panose="020B0502040204020203" pitchFamily="2" charset="0"/>
              </a:rPr>
              <a:t>2000~</a:t>
            </a:r>
            <a:endParaRPr lang="ko-KR" altLang="en-US" b="1" dirty="0">
              <a:solidFill>
                <a:srgbClr val="0066FF"/>
              </a:solidFill>
              <a:latin typeface="Aptos Black" panose="020F0502020204030204" pitchFamily="34" charset="0"/>
              <a:ea typeface="HY견고딕" panose="02030600000101010101" pitchFamily="18" charset="-127"/>
              <a:cs typeface="Mangal Pro" panose="020B0502040204020203" pitchFamily="2" charset="0"/>
            </a:endParaRPr>
          </a:p>
        </p:txBody>
      </p:sp>
      <p:sp>
        <p:nvSpPr>
          <p:cNvPr id="22" name="TextBox 21">
            <a:extLst>
              <a:ext uri="{FF2B5EF4-FFF2-40B4-BE49-F238E27FC236}">
                <a16:creationId xmlns:a16="http://schemas.microsoft.com/office/drawing/2014/main" id="{FE8C89D2-26F1-475C-847A-EC7724ABBD92}"/>
              </a:ext>
            </a:extLst>
          </p:cNvPr>
          <p:cNvSpPr txBox="1"/>
          <p:nvPr/>
        </p:nvSpPr>
        <p:spPr>
          <a:xfrm>
            <a:off x="3872036" y="4286020"/>
            <a:ext cx="3762105" cy="1600438"/>
          </a:xfrm>
          <a:prstGeom prst="rect">
            <a:avLst/>
          </a:prstGeom>
          <a:noFill/>
        </p:spPr>
        <p:txBody>
          <a:bodyPr wrap="square" lIns="91440" tIns="45720" rIns="91440" bIns="45720" rtlCol="0" anchor="t">
            <a:spAutoFit/>
          </a:bodyPr>
          <a:lstStyle/>
          <a:p>
            <a:r>
              <a:rPr lang="en-US" altLang="ko-KR" sz="1400" dirty="0">
                <a:latin typeface="Calibri" panose="020F0502020204030204" pitchFamily="34" charset="0"/>
                <a:ea typeface="Calibri" panose="020F0502020204030204" pitchFamily="34" charset="0"/>
                <a:cs typeface="Calibri" panose="020F0502020204030204" pitchFamily="34" charset="0"/>
              </a:rPr>
              <a:t>Recognized by a number of world-class oil majors </a:t>
            </a:r>
          </a:p>
          <a:p>
            <a:r>
              <a:rPr lang="en-US" altLang="ko-KR" sz="1400" dirty="0">
                <a:latin typeface="Calibri" panose="020F0502020204030204" pitchFamily="34" charset="0"/>
                <a:ea typeface="Calibri" panose="020F0502020204030204" pitchFamily="34" charset="0"/>
                <a:cs typeface="Calibri" panose="020F0502020204030204" pitchFamily="34" charset="0"/>
              </a:rPr>
              <a:t>including BP, Shell, Exxon Mobil, Total, </a:t>
            </a:r>
          </a:p>
          <a:p>
            <a:r>
              <a:rPr lang="en-US" altLang="ko-KR" sz="1400" dirty="0">
                <a:latin typeface="Calibri" panose="020F0502020204030204" pitchFamily="34" charset="0"/>
                <a:ea typeface="Calibri" panose="020F0502020204030204" pitchFamily="34" charset="0"/>
                <a:cs typeface="Calibri" panose="020F0502020204030204" pitchFamily="34" charset="0"/>
              </a:rPr>
              <a:t>Chevron Texaco, </a:t>
            </a:r>
            <a:r>
              <a:rPr lang="en-US" altLang="ko-KR" sz="1400" dirty="0" err="1">
                <a:latin typeface="Calibri" panose="020F0502020204030204" pitchFamily="34" charset="0"/>
                <a:ea typeface="Calibri" panose="020F0502020204030204" pitchFamily="34" charset="0"/>
                <a:cs typeface="Calibri" panose="020F0502020204030204" pitchFamily="34" charset="0"/>
              </a:rPr>
              <a:t>StatoilHydro</a:t>
            </a:r>
            <a:r>
              <a:rPr lang="en-US" altLang="ko-KR" sz="1400" dirty="0">
                <a:latin typeface="Calibri" panose="020F0502020204030204" pitchFamily="34" charset="0"/>
                <a:ea typeface="Calibri" panose="020F0502020204030204" pitchFamily="34" charset="0"/>
                <a:cs typeface="Calibri" panose="020F0502020204030204" pitchFamily="34" charset="0"/>
              </a:rPr>
              <a:t>, REPSOL, Petronas, </a:t>
            </a:r>
          </a:p>
          <a:p>
            <a:r>
              <a:rPr lang="en-US" altLang="ko-KR" sz="1400" dirty="0">
                <a:latin typeface="Calibri" panose="020F0502020204030204" pitchFamily="34" charset="0"/>
                <a:ea typeface="Calibri" panose="020F0502020204030204" pitchFamily="34" charset="0"/>
                <a:cs typeface="Calibri" panose="020F0502020204030204" pitchFamily="34" charset="0"/>
              </a:rPr>
              <a:t>VELA, </a:t>
            </a:r>
            <a:r>
              <a:rPr lang="en-US" altLang="ko-KR" sz="1400" dirty="0" err="1">
                <a:latin typeface="Calibri" panose="020F0502020204030204" pitchFamily="34" charset="0"/>
                <a:ea typeface="Calibri" panose="020F0502020204030204" pitchFamily="34" charset="0"/>
                <a:cs typeface="Calibri" panose="020F0502020204030204" pitchFamily="34" charset="0"/>
              </a:rPr>
              <a:t>Preem</a:t>
            </a:r>
            <a:r>
              <a:rPr lang="en-US" altLang="ko-KR" sz="1400" dirty="0">
                <a:latin typeface="Calibri" panose="020F0502020204030204" pitchFamily="34" charset="0"/>
                <a:ea typeface="Calibri" panose="020F0502020204030204" pitchFamily="34" charset="0"/>
                <a:cs typeface="Calibri" panose="020F0502020204030204" pitchFamily="34" charset="0"/>
              </a:rPr>
              <a:t>, </a:t>
            </a:r>
            <a:r>
              <a:rPr lang="en-US" altLang="ko-KR" sz="1400" dirty="0" err="1">
                <a:latin typeface="Calibri" panose="020F0502020204030204" pitchFamily="34" charset="0"/>
                <a:ea typeface="Calibri" panose="020F0502020204030204" pitchFamily="34" charset="0"/>
                <a:cs typeface="Calibri" panose="020F0502020204030204" pitchFamily="34" charset="0"/>
              </a:rPr>
              <a:t>Rightship</a:t>
            </a:r>
            <a:r>
              <a:rPr lang="en-US" altLang="ko-KR" sz="1400" dirty="0">
                <a:latin typeface="Calibri" panose="020F0502020204030204" pitchFamily="34" charset="0"/>
                <a:ea typeface="Calibri" panose="020F0502020204030204" pitchFamily="34" charset="0"/>
                <a:cs typeface="Calibri" panose="020F0502020204030204" pitchFamily="34" charset="0"/>
              </a:rPr>
              <a:t>, ConocoPhillips, Borealis, </a:t>
            </a:r>
          </a:p>
          <a:p>
            <a:r>
              <a:rPr lang="en-US" altLang="ko-KR" sz="1400" dirty="0">
                <a:latin typeface="Calibri" panose="020F0502020204030204" pitchFamily="34" charset="0"/>
                <a:ea typeface="Calibri" panose="020F0502020204030204" pitchFamily="34" charset="0"/>
                <a:cs typeface="Calibri" panose="020F0502020204030204" pitchFamily="34" charset="0"/>
              </a:rPr>
              <a:t>Neste Oil, INEOS, LUKOIL and TESORO.</a:t>
            </a:r>
          </a:p>
          <a:p>
            <a:endParaRPr lang="en-US" altLang="ko-KR" sz="1400" dirty="0">
              <a:latin typeface="Calibri" panose="020F0502020204030204" pitchFamily="34" charset="0"/>
              <a:ea typeface="Calibri" panose="020F0502020204030204" pitchFamily="34" charset="0"/>
              <a:cs typeface="Calibri" panose="020F0502020204030204" pitchFamily="34" charset="0"/>
            </a:endParaRPr>
          </a:p>
          <a:p>
            <a:r>
              <a:rPr lang="en-US" altLang="ko-KR" sz="1400" dirty="0">
                <a:latin typeface="Calibri" panose="020F0502020204030204" pitchFamily="34" charset="0"/>
                <a:ea typeface="Calibri" panose="020F0502020204030204" pitchFamily="34" charset="0"/>
                <a:cs typeface="Calibri" panose="020F0502020204030204" pitchFamily="34" charset="0"/>
              </a:rPr>
              <a:t>IACS Chairmanship</a:t>
            </a:r>
          </a:p>
        </p:txBody>
      </p:sp>
      <p:cxnSp>
        <p:nvCxnSpPr>
          <p:cNvPr id="23" name="직선 연결선 22">
            <a:extLst>
              <a:ext uri="{FF2B5EF4-FFF2-40B4-BE49-F238E27FC236}">
                <a16:creationId xmlns:a16="http://schemas.microsoft.com/office/drawing/2014/main" id="{D2CC20A0-6643-A977-7E33-CF6F023C944B}"/>
              </a:ext>
            </a:extLst>
          </p:cNvPr>
          <p:cNvCxnSpPr>
            <a:cxnSpLocks/>
          </p:cNvCxnSpPr>
          <p:nvPr/>
        </p:nvCxnSpPr>
        <p:spPr>
          <a:xfrm>
            <a:off x="7653736" y="3788318"/>
            <a:ext cx="0" cy="2452581"/>
          </a:xfrm>
          <a:prstGeom prst="line">
            <a:avLst/>
          </a:prstGeom>
        </p:spPr>
        <p:style>
          <a:lnRef idx="1">
            <a:schemeClr val="accent1"/>
          </a:lnRef>
          <a:fillRef idx="0">
            <a:schemeClr val="accent1"/>
          </a:fillRef>
          <a:effectRef idx="0">
            <a:schemeClr val="accent1"/>
          </a:effectRef>
          <a:fontRef idx="minor">
            <a:schemeClr val="tx1"/>
          </a:fontRef>
        </p:style>
      </p:cxnSp>
      <p:sp>
        <p:nvSpPr>
          <p:cNvPr id="24" name="화살표: 갈매기형 수장 23">
            <a:extLst>
              <a:ext uri="{FF2B5EF4-FFF2-40B4-BE49-F238E27FC236}">
                <a16:creationId xmlns:a16="http://schemas.microsoft.com/office/drawing/2014/main" id="{493269D1-352F-888E-8421-A4DA576FE6C3}"/>
              </a:ext>
            </a:extLst>
          </p:cNvPr>
          <p:cNvSpPr/>
          <p:nvPr/>
        </p:nvSpPr>
        <p:spPr>
          <a:xfrm>
            <a:off x="7692929" y="3568426"/>
            <a:ext cx="3762103" cy="219892"/>
          </a:xfrm>
          <a:prstGeom prst="chevron">
            <a:avLst/>
          </a:prstGeom>
          <a:solidFill>
            <a:srgbClr val="00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tx1"/>
              </a:solidFill>
            </a:endParaRPr>
          </a:p>
        </p:txBody>
      </p:sp>
      <p:sp>
        <p:nvSpPr>
          <p:cNvPr id="25" name="TextBox 24">
            <a:extLst>
              <a:ext uri="{FF2B5EF4-FFF2-40B4-BE49-F238E27FC236}">
                <a16:creationId xmlns:a16="http://schemas.microsoft.com/office/drawing/2014/main" id="{17893A1E-ACE1-70D3-171C-71E91C51AE8F}"/>
              </a:ext>
            </a:extLst>
          </p:cNvPr>
          <p:cNvSpPr txBox="1"/>
          <p:nvPr/>
        </p:nvSpPr>
        <p:spPr>
          <a:xfrm>
            <a:off x="7736473" y="3927654"/>
            <a:ext cx="957944" cy="369332"/>
          </a:xfrm>
          <a:prstGeom prst="rect">
            <a:avLst/>
          </a:prstGeom>
          <a:noFill/>
        </p:spPr>
        <p:txBody>
          <a:bodyPr wrap="square" rtlCol="0">
            <a:spAutoFit/>
          </a:bodyPr>
          <a:lstStyle/>
          <a:p>
            <a:r>
              <a:rPr lang="en-US" altLang="ko-KR" b="1" dirty="0">
                <a:solidFill>
                  <a:srgbClr val="0066FF"/>
                </a:solidFill>
                <a:latin typeface="Aptos Black" panose="020F0502020204030204" pitchFamily="34" charset="0"/>
                <a:ea typeface="STHupo" panose="020B0503020204020204" pitchFamily="2" charset="-122"/>
                <a:cs typeface="Mangal Pro" panose="020B0502040204020203" pitchFamily="2" charset="0"/>
              </a:rPr>
              <a:t>2010~</a:t>
            </a:r>
            <a:endParaRPr lang="ko-KR" altLang="en-US" b="1" dirty="0">
              <a:solidFill>
                <a:srgbClr val="0066FF"/>
              </a:solidFill>
              <a:latin typeface="Aptos Black" panose="020F0502020204030204" pitchFamily="34" charset="0"/>
              <a:ea typeface="HY견고딕" panose="02030600000101010101" pitchFamily="18" charset="-127"/>
              <a:cs typeface="Mangal Pro" panose="020B0502040204020203" pitchFamily="2" charset="0"/>
            </a:endParaRPr>
          </a:p>
        </p:txBody>
      </p:sp>
      <p:sp>
        <p:nvSpPr>
          <p:cNvPr id="26" name="TextBox 25">
            <a:extLst>
              <a:ext uri="{FF2B5EF4-FFF2-40B4-BE49-F238E27FC236}">
                <a16:creationId xmlns:a16="http://schemas.microsoft.com/office/drawing/2014/main" id="{202144D2-8A8F-EB3A-2F55-183A806B33BF}"/>
              </a:ext>
            </a:extLst>
          </p:cNvPr>
          <p:cNvSpPr txBox="1"/>
          <p:nvPr/>
        </p:nvSpPr>
        <p:spPr>
          <a:xfrm>
            <a:off x="7736473" y="4291850"/>
            <a:ext cx="4868093" cy="1815882"/>
          </a:xfrm>
          <a:prstGeom prst="rect">
            <a:avLst/>
          </a:prstGeom>
          <a:noFill/>
        </p:spPr>
        <p:txBody>
          <a:bodyPr wrap="square" lIns="91440" tIns="45720" rIns="91440" bIns="45720" rtlCol="0" anchor="t">
            <a:spAutoFit/>
          </a:bodyPr>
          <a:lstStyle/>
          <a:p>
            <a:r>
              <a:rPr lang="en-US" altLang="ko-KR" sz="1400" dirty="0">
                <a:latin typeface="Calibri"/>
                <a:ea typeface="Calibri"/>
                <a:cs typeface="Calibri"/>
              </a:rPr>
              <a:t>Ranked No.1 among IACS members by Korea </a:t>
            </a:r>
          </a:p>
          <a:p>
            <a:r>
              <a:rPr lang="en-US" altLang="ko-KR" sz="1400" dirty="0">
                <a:latin typeface="Calibri"/>
                <a:ea typeface="Calibri"/>
                <a:cs typeface="Calibri"/>
              </a:rPr>
              <a:t>Shipbuilder’s Association (KOSHIPA) in the </a:t>
            </a:r>
          </a:p>
          <a:p>
            <a:r>
              <a:rPr lang="en-US" altLang="ko-KR" sz="1400" dirty="0">
                <a:latin typeface="Calibri"/>
                <a:ea typeface="Calibri"/>
                <a:cs typeface="Calibri"/>
              </a:rPr>
              <a:t>evaluation of the performance of class societies.</a:t>
            </a:r>
          </a:p>
          <a:p>
            <a:endParaRPr lang="en-US" altLang="ko-KR" sz="1400" dirty="0">
              <a:latin typeface="Calibri"/>
              <a:ea typeface="Calibri"/>
              <a:cs typeface="Calibri"/>
            </a:endParaRPr>
          </a:p>
          <a:p>
            <a:r>
              <a:rPr lang="en-US" altLang="ko-KR" sz="1400" dirty="0">
                <a:latin typeface="Calibri"/>
                <a:ea typeface="Calibri"/>
                <a:cs typeface="Calibri"/>
              </a:rPr>
              <a:t>Authorized as verification body for EU MRV</a:t>
            </a:r>
          </a:p>
          <a:p>
            <a:endParaRPr lang="en-US" altLang="ko-KR" sz="1400" b="1" dirty="0">
              <a:latin typeface="Calibri" panose="020F0502020204030204" pitchFamily="34" charset="0"/>
              <a:ea typeface="Calibri" panose="020F0502020204030204" pitchFamily="34" charset="0"/>
              <a:cs typeface="Calibri" panose="020F0502020204030204" pitchFamily="34" charset="0"/>
            </a:endParaRPr>
          </a:p>
          <a:p>
            <a:r>
              <a:rPr lang="en-US" altLang="ko-KR" sz="1400" b="1" dirty="0">
                <a:latin typeface="Calibri"/>
                <a:ea typeface="Calibri"/>
                <a:cs typeface="Calibri"/>
              </a:rPr>
              <a:t>Fleet size reaches 80 million GT in 2022</a:t>
            </a:r>
          </a:p>
          <a:p>
            <a:endParaRPr lang="en-US" altLang="ko-KR" sz="1400" b="1" dirty="0">
              <a:latin typeface="Calibri" panose="020F0502020204030204" pitchFamily="34" charset="0"/>
              <a:ea typeface="Calibri" panose="020F0502020204030204" pitchFamily="34" charset="0"/>
              <a:cs typeface="Calibri" panose="020F0502020204030204" pitchFamily="34" charset="0"/>
            </a:endParaRPr>
          </a:p>
        </p:txBody>
      </p:sp>
      <p:cxnSp>
        <p:nvCxnSpPr>
          <p:cNvPr id="27" name="직선 연결선 26">
            <a:extLst>
              <a:ext uri="{FF2B5EF4-FFF2-40B4-BE49-F238E27FC236}">
                <a16:creationId xmlns:a16="http://schemas.microsoft.com/office/drawing/2014/main" id="{602C3734-C5C2-7E3C-F9F3-86DD71225AC9}"/>
              </a:ext>
            </a:extLst>
          </p:cNvPr>
          <p:cNvCxnSpPr>
            <a:cxnSpLocks/>
          </p:cNvCxnSpPr>
          <p:nvPr/>
        </p:nvCxnSpPr>
        <p:spPr>
          <a:xfrm flipH="1">
            <a:off x="11455032" y="3788318"/>
            <a:ext cx="21770" cy="2452581"/>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833096"/>
      </p:ext>
    </p:extLst>
  </p:cSld>
  <p:clrMapOvr>
    <a:masterClrMapping/>
  </p:clrMapOvr>
  <mc:AlternateContent xmlns:mc="http://schemas.openxmlformats.org/markup-compatibility/2006" xmlns:p14="http://schemas.microsoft.com/office/powerpoint/2010/main">
    <mc:Choice Requires="p14">
      <p:transition spd="slow" p14:dur="2000" advTm="14736"/>
    </mc:Choice>
    <mc:Fallback xmlns="">
      <p:transition spd="slow" advTm="1473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a:extLst>
              <a:ext uri="{FF2B5EF4-FFF2-40B4-BE49-F238E27FC236}">
                <a16:creationId xmlns:a16="http://schemas.microsoft.com/office/drawing/2014/main" id="{6E55D04A-D5CD-35AB-BA3A-BAE17F2244D2}"/>
              </a:ext>
            </a:extLst>
          </p:cNvPr>
          <p:cNvSpPr/>
          <p:nvPr/>
        </p:nvSpPr>
        <p:spPr>
          <a:xfrm>
            <a:off x="380433" y="225284"/>
            <a:ext cx="8322624" cy="461665"/>
          </a:xfrm>
          <a:prstGeom prst="rect">
            <a:avLst/>
          </a:prstGeom>
        </p:spPr>
        <p:txBody>
          <a:bodyPr wrap="square" lIns="0" rIns="0">
            <a:spAutoFit/>
          </a:bodyPr>
          <a:lstStyle/>
          <a:p>
            <a:pPr>
              <a:defRPr/>
            </a:pPr>
            <a:r>
              <a:rPr lang="en-US" altLang="ja-JP" sz="2400" b="1" spc="-46" dirty="0">
                <a:ln>
                  <a:solidFill>
                    <a:srgbClr val="4472C4">
                      <a:alpha val="0"/>
                    </a:srgbClr>
                  </a:solidFill>
                </a:ln>
                <a:solidFill>
                  <a:srgbClr val="0088C7"/>
                </a:solidFill>
                <a:latin typeface="Arial" panose="020B0604020202020204" pitchFamily="34" charset="0"/>
                <a:ea typeface="Calibri" panose="020F0502020204030204" pitchFamily="34" charset="0"/>
                <a:cs typeface="Arial" panose="020B0604020202020204" pitchFamily="34" charset="0"/>
              </a:rPr>
              <a:t>Organization Chart</a:t>
            </a:r>
            <a:endParaRPr lang="en-US" altLang="ko-KR" sz="2400" b="1" spc="-46" dirty="0">
              <a:ln>
                <a:solidFill>
                  <a:srgbClr val="4472C4">
                    <a:alpha val="0"/>
                  </a:srgbClr>
                </a:solidFill>
              </a:ln>
              <a:solidFill>
                <a:srgbClr val="0088C7"/>
              </a:solidFill>
              <a:latin typeface="Arial" panose="020B0604020202020204" pitchFamily="34" charset="0"/>
              <a:ea typeface="Calibri" panose="020F0502020204030204" pitchFamily="34" charset="0"/>
              <a:cs typeface="Arial" panose="020B0604020202020204" pitchFamily="34" charset="0"/>
            </a:endParaRPr>
          </a:p>
        </p:txBody>
      </p:sp>
      <p:cxnSp>
        <p:nvCxnSpPr>
          <p:cNvPr id="1028" name="직선 연결선 1027">
            <a:extLst>
              <a:ext uri="{FF2B5EF4-FFF2-40B4-BE49-F238E27FC236}">
                <a16:creationId xmlns:a16="http://schemas.microsoft.com/office/drawing/2014/main" id="{F2F53018-E7AB-99D3-4993-74C5248D0A3A}"/>
              </a:ext>
            </a:extLst>
          </p:cNvPr>
          <p:cNvCxnSpPr/>
          <p:nvPr/>
        </p:nvCxnSpPr>
        <p:spPr bwMode="auto">
          <a:xfrm>
            <a:off x="5849603" y="2528887"/>
            <a:ext cx="0" cy="900000"/>
          </a:xfrm>
          <a:prstGeom prst="line">
            <a:avLst/>
          </a:prstGeom>
          <a:gradFill>
            <a:gsLst>
              <a:gs pos="0">
                <a:schemeClr val="bg1"/>
              </a:gs>
              <a:gs pos="100000">
                <a:schemeClr val="accent1">
                  <a:lumMod val="20000"/>
                  <a:lumOff val="80000"/>
                </a:schemeClr>
              </a:gs>
            </a:gsLst>
            <a:lin ang="5400000" scaled="1"/>
          </a:gradFill>
          <a:ln w="6350">
            <a:solidFill>
              <a:srgbClr val="3D4C63">
                <a:alpha val="50000"/>
              </a:srgbClr>
            </a:solid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cxnSp>
      <p:cxnSp>
        <p:nvCxnSpPr>
          <p:cNvPr id="1029" name="직선 연결선 1028">
            <a:extLst>
              <a:ext uri="{FF2B5EF4-FFF2-40B4-BE49-F238E27FC236}">
                <a16:creationId xmlns:a16="http://schemas.microsoft.com/office/drawing/2014/main" id="{1755ABD4-DB0D-466C-3F2C-C686C2E59247}"/>
              </a:ext>
            </a:extLst>
          </p:cNvPr>
          <p:cNvCxnSpPr>
            <a:cxnSpLocks/>
          </p:cNvCxnSpPr>
          <p:nvPr/>
        </p:nvCxnSpPr>
        <p:spPr bwMode="auto">
          <a:xfrm flipV="1">
            <a:off x="1928517" y="4711443"/>
            <a:ext cx="0" cy="180085"/>
          </a:xfrm>
          <a:prstGeom prst="line">
            <a:avLst/>
          </a:prstGeom>
          <a:gradFill>
            <a:gsLst>
              <a:gs pos="0">
                <a:schemeClr val="bg1"/>
              </a:gs>
              <a:gs pos="100000">
                <a:schemeClr val="accent1">
                  <a:lumMod val="20000"/>
                  <a:lumOff val="80000"/>
                </a:schemeClr>
              </a:gs>
            </a:gsLst>
            <a:lin ang="5400000" scaled="1"/>
          </a:gradFill>
          <a:ln w="6350">
            <a:solidFill>
              <a:srgbClr val="3D4C63">
                <a:alpha val="50000"/>
              </a:srgbClr>
            </a:solid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cxnSp>
      <p:cxnSp>
        <p:nvCxnSpPr>
          <p:cNvPr id="1030" name="직선 연결선 1029">
            <a:extLst>
              <a:ext uri="{FF2B5EF4-FFF2-40B4-BE49-F238E27FC236}">
                <a16:creationId xmlns:a16="http://schemas.microsoft.com/office/drawing/2014/main" id="{B48EDE4A-DD91-CE66-F6E5-38D59E2D34B5}"/>
              </a:ext>
            </a:extLst>
          </p:cNvPr>
          <p:cNvCxnSpPr>
            <a:cxnSpLocks/>
          </p:cNvCxnSpPr>
          <p:nvPr/>
        </p:nvCxnSpPr>
        <p:spPr bwMode="auto">
          <a:xfrm flipV="1">
            <a:off x="3120952" y="4736842"/>
            <a:ext cx="0" cy="180085"/>
          </a:xfrm>
          <a:prstGeom prst="line">
            <a:avLst/>
          </a:prstGeom>
          <a:gradFill>
            <a:gsLst>
              <a:gs pos="0">
                <a:schemeClr val="bg1"/>
              </a:gs>
              <a:gs pos="100000">
                <a:schemeClr val="accent1">
                  <a:lumMod val="20000"/>
                  <a:lumOff val="80000"/>
                </a:schemeClr>
              </a:gs>
            </a:gsLst>
            <a:lin ang="5400000" scaled="1"/>
          </a:gradFill>
          <a:ln w="6350">
            <a:solidFill>
              <a:srgbClr val="3D4C63">
                <a:alpha val="50000"/>
              </a:srgbClr>
            </a:solid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cxnSp>
      <p:cxnSp>
        <p:nvCxnSpPr>
          <p:cNvPr id="1031" name="직선 연결선 1030">
            <a:extLst>
              <a:ext uri="{FF2B5EF4-FFF2-40B4-BE49-F238E27FC236}">
                <a16:creationId xmlns:a16="http://schemas.microsoft.com/office/drawing/2014/main" id="{AB798B51-FCBA-2906-CCF0-482D33B35475}"/>
              </a:ext>
            </a:extLst>
          </p:cNvPr>
          <p:cNvCxnSpPr>
            <a:cxnSpLocks/>
          </p:cNvCxnSpPr>
          <p:nvPr/>
        </p:nvCxnSpPr>
        <p:spPr bwMode="auto">
          <a:xfrm flipV="1">
            <a:off x="4427511" y="4728758"/>
            <a:ext cx="0" cy="180085"/>
          </a:xfrm>
          <a:prstGeom prst="line">
            <a:avLst/>
          </a:prstGeom>
          <a:gradFill>
            <a:gsLst>
              <a:gs pos="0">
                <a:schemeClr val="bg1"/>
              </a:gs>
              <a:gs pos="100000">
                <a:schemeClr val="accent1">
                  <a:lumMod val="20000"/>
                  <a:lumOff val="80000"/>
                </a:schemeClr>
              </a:gs>
            </a:gsLst>
            <a:lin ang="5400000" scaled="1"/>
          </a:gradFill>
          <a:ln w="6350">
            <a:solidFill>
              <a:srgbClr val="3D4C63">
                <a:alpha val="50000"/>
              </a:srgbClr>
            </a:solid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cxnSp>
      <p:cxnSp>
        <p:nvCxnSpPr>
          <p:cNvPr id="1032" name="직선 연결선 1031">
            <a:extLst>
              <a:ext uri="{FF2B5EF4-FFF2-40B4-BE49-F238E27FC236}">
                <a16:creationId xmlns:a16="http://schemas.microsoft.com/office/drawing/2014/main" id="{E7A4749D-CBE4-877B-B5FE-49694222F844}"/>
              </a:ext>
            </a:extLst>
          </p:cNvPr>
          <p:cNvCxnSpPr>
            <a:cxnSpLocks/>
          </p:cNvCxnSpPr>
          <p:nvPr/>
        </p:nvCxnSpPr>
        <p:spPr bwMode="auto">
          <a:xfrm flipV="1">
            <a:off x="5863891" y="4728758"/>
            <a:ext cx="0" cy="180085"/>
          </a:xfrm>
          <a:prstGeom prst="line">
            <a:avLst/>
          </a:prstGeom>
          <a:gradFill>
            <a:gsLst>
              <a:gs pos="0">
                <a:schemeClr val="bg1"/>
              </a:gs>
              <a:gs pos="100000">
                <a:schemeClr val="accent1">
                  <a:lumMod val="20000"/>
                  <a:lumOff val="80000"/>
                </a:schemeClr>
              </a:gs>
            </a:gsLst>
            <a:lin ang="5400000" scaled="1"/>
          </a:gradFill>
          <a:ln w="6350">
            <a:solidFill>
              <a:srgbClr val="3D4C63">
                <a:alpha val="50000"/>
              </a:srgbClr>
            </a:solid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cxnSp>
      <p:cxnSp>
        <p:nvCxnSpPr>
          <p:cNvPr id="1033" name="직선 연결선 1032">
            <a:extLst>
              <a:ext uri="{FF2B5EF4-FFF2-40B4-BE49-F238E27FC236}">
                <a16:creationId xmlns:a16="http://schemas.microsoft.com/office/drawing/2014/main" id="{95A4E09A-FACB-4AE5-7844-566C5A0EF95C}"/>
              </a:ext>
            </a:extLst>
          </p:cNvPr>
          <p:cNvCxnSpPr>
            <a:cxnSpLocks/>
          </p:cNvCxnSpPr>
          <p:nvPr/>
        </p:nvCxnSpPr>
        <p:spPr bwMode="auto">
          <a:xfrm flipV="1">
            <a:off x="7016304" y="4687184"/>
            <a:ext cx="0" cy="180085"/>
          </a:xfrm>
          <a:prstGeom prst="line">
            <a:avLst/>
          </a:prstGeom>
          <a:gradFill>
            <a:gsLst>
              <a:gs pos="0">
                <a:schemeClr val="bg1"/>
              </a:gs>
              <a:gs pos="100000">
                <a:schemeClr val="accent1">
                  <a:lumMod val="20000"/>
                  <a:lumOff val="80000"/>
                </a:schemeClr>
              </a:gs>
            </a:gsLst>
            <a:lin ang="5400000" scaled="1"/>
          </a:gradFill>
          <a:ln w="6350">
            <a:solidFill>
              <a:srgbClr val="3D4C63">
                <a:alpha val="50000"/>
              </a:srgbClr>
            </a:solid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cxnSp>
      <p:cxnSp>
        <p:nvCxnSpPr>
          <p:cNvPr id="1034" name="직선 연결선 1033">
            <a:extLst>
              <a:ext uri="{FF2B5EF4-FFF2-40B4-BE49-F238E27FC236}">
                <a16:creationId xmlns:a16="http://schemas.microsoft.com/office/drawing/2014/main" id="{30B3DF15-E8BA-C805-1EB2-61CB66B25B98}"/>
              </a:ext>
            </a:extLst>
          </p:cNvPr>
          <p:cNvCxnSpPr>
            <a:cxnSpLocks/>
          </p:cNvCxnSpPr>
          <p:nvPr/>
        </p:nvCxnSpPr>
        <p:spPr bwMode="auto">
          <a:xfrm flipV="1">
            <a:off x="8233395" y="4720528"/>
            <a:ext cx="0" cy="180085"/>
          </a:xfrm>
          <a:prstGeom prst="line">
            <a:avLst/>
          </a:prstGeom>
          <a:gradFill>
            <a:gsLst>
              <a:gs pos="0">
                <a:schemeClr val="bg1"/>
              </a:gs>
              <a:gs pos="100000">
                <a:schemeClr val="accent1">
                  <a:lumMod val="20000"/>
                  <a:lumOff val="80000"/>
                </a:schemeClr>
              </a:gs>
            </a:gsLst>
            <a:lin ang="5400000" scaled="1"/>
          </a:gradFill>
          <a:ln w="6350">
            <a:solidFill>
              <a:srgbClr val="3D4C63">
                <a:alpha val="50000"/>
              </a:srgbClr>
            </a:solid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cxnSp>
      <p:cxnSp>
        <p:nvCxnSpPr>
          <p:cNvPr id="1035" name="직선 연결선 1034">
            <a:extLst>
              <a:ext uri="{FF2B5EF4-FFF2-40B4-BE49-F238E27FC236}">
                <a16:creationId xmlns:a16="http://schemas.microsoft.com/office/drawing/2014/main" id="{A580D7F5-5AD5-F9C6-54A9-9BD76220DD82}"/>
              </a:ext>
            </a:extLst>
          </p:cNvPr>
          <p:cNvCxnSpPr>
            <a:cxnSpLocks/>
          </p:cNvCxnSpPr>
          <p:nvPr/>
        </p:nvCxnSpPr>
        <p:spPr bwMode="auto">
          <a:xfrm>
            <a:off x="3347767" y="3402012"/>
            <a:ext cx="5111549" cy="0"/>
          </a:xfrm>
          <a:prstGeom prst="line">
            <a:avLst/>
          </a:prstGeom>
          <a:gradFill>
            <a:gsLst>
              <a:gs pos="0">
                <a:schemeClr val="bg1"/>
              </a:gs>
              <a:gs pos="100000">
                <a:schemeClr val="accent1">
                  <a:lumMod val="20000"/>
                  <a:lumOff val="80000"/>
                </a:schemeClr>
              </a:gs>
            </a:gsLst>
            <a:lin ang="5400000" scaled="1"/>
          </a:gradFill>
          <a:ln w="6350">
            <a:solidFill>
              <a:srgbClr val="3D4C63">
                <a:alpha val="50000"/>
              </a:srgbClr>
            </a:solid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cxnSp>
      <p:cxnSp>
        <p:nvCxnSpPr>
          <p:cNvPr id="1036" name="직선 연결선 1035">
            <a:extLst>
              <a:ext uri="{FF2B5EF4-FFF2-40B4-BE49-F238E27FC236}">
                <a16:creationId xmlns:a16="http://schemas.microsoft.com/office/drawing/2014/main" id="{F86A9AEC-8A0C-DD44-8F90-A1AA0F48E57F}"/>
              </a:ext>
            </a:extLst>
          </p:cNvPr>
          <p:cNvCxnSpPr>
            <a:cxnSpLocks/>
          </p:cNvCxnSpPr>
          <p:nvPr/>
        </p:nvCxnSpPr>
        <p:spPr bwMode="auto">
          <a:xfrm flipV="1">
            <a:off x="3347766" y="3420949"/>
            <a:ext cx="0" cy="270594"/>
          </a:xfrm>
          <a:prstGeom prst="line">
            <a:avLst/>
          </a:prstGeom>
          <a:gradFill>
            <a:gsLst>
              <a:gs pos="0">
                <a:schemeClr val="bg1"/>
              </a:gs>
              <a:gs pos="100000">
                <a:schemeClr val="accent1">
                  <a:lumMod val="20000"/>
                  <a:lumOff val="80000"/>
                </a:schemeClr>
              </a:gs>
            </a:gsLst>
            <a:lin ang="5400000" scaled="1"/>
          </a:gradFill>
          <a:ln w="6350">
            <a:solidFill>
              <a:srgbClr val="3D4C63">
                <a:alpha val="50000"/>
              </a:srgbClr>
            </a:solid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cxnSp>
      <p:cxnSp>
        <p:nvCxnSpPr>
          <p:cNvPr id="1037" name="직선 연결선 1036">
            <a:extLst>
              <a:ext uri="{FF2B5EF4-FFF2-40B4-BE49-F238E27FC236}">
                <a16:creationId xmlns:a16="http://schemas.microsoft.com/office/drawing/2014/main" id="{6625DB5F-49D6-8F39-410B-2EDE2C6D5191}"/>
              </a:ext>
            </a:extLst>
          </p:cNvPr>
          <p:cNvCxnSpPr/>
          <p:nvPr/>
        </p:nvCxnSpPr>
        <p:spPr bwMode="auto">
          <a:xfrm flipV="1">
            <a:off x="4991186" y="3420950"/>
            <a:ext cx="0" cy="180085"/>
          </a:xfrm>
          <a:prstGeom prst="line">
            <a:avLst/>
          </a:prstGeom>
          <a:gradFill>
            <a:gsLst>
              <a:gs pos="0">
                <a:schemeClr val="bg1"/>
              </a:gs>
              <a:gs pos="100000">
                <a:schemeClr val="accent1">
                  <a:lumMod val="20000"/>
                  <a:lumOff val="80000"/>
                </a:schemeClr>
              </a:gs>
            </a:gsLst>
            <a:lin ang="5400000" scaled="1"/>
          </a:gradFill>
          <a:ln w="6350">
            <a:solidFill>
              <a:srgbClr val="3D4C63">
                <a:alpha val="50000"/>
              </a:srgbClr>
            </a:solid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cxnSp>
      <p:cxnSp>
        <p:nvCxnSpPr>
          <p:cNvPr id="1038" name="직선 연결선 1037">
            <a:extLst>
              <a:ext uri="{FF2B5EF4-FFF2-40B4-BE49-F238E27FC236}">
                <a16:creationId xmlns:a16="http://schemas.microsoft.com/office/drawing/2014/main" id="{92A893F5-2029-EF98-5AC1-4EAA5E6A291C}"/>
              </a:ext>
            </a:extLst>
          </p:cNvPr>
          <p:cNvCxnSpPr>
            <a:cxnSpLocks/>
          </p:cNvCxnSpPr>
          <p:nvPr/>
        </p:nvCxnSpPr>
        <p:spPr bwMode="auto">
          <a:xfrm>
            <a:off x="1914229" y="4670424"/>
            <a:ext cx="7573786" cy="0"/>
          </a:xfrm>
          <a:prstGeom prst="line">
            <a:avLst/>
          </a:prstGeom>
          <a:gradFill>
            <a:gsLst>
              <a:gs pos="0">
                <a:schemeClr val="bg1"/>
              </a:gs>
              <a:gs pos="100000">
                <a:schemeClr val="accent1">
                  <a:lumMod val="20000"/>
                  <a:lumOff val="80000"/>
                </a:schemeClr>
              </a:gs>
            </a:gsLst>
            <a:lin ang="5400000" scaled="1"/>
          </a:gradFill>
          <a:ln w="6350">
            <a:solidFill>
              <a:srgbClr val="3D4C63">
                <a:alpha val="50000"/>
              </a:srgbClr>
            </a:solid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cxnSp>
      <p:grpSp>
        <p:nvGrpSpPr>
          <p:cNvPr id="1041" name="그룹 61">
            <a:extLst>
              <a:ext uri="{FF2B5EF4-FFF2-40B4-BE49-F238E27FC236}">
                <a16:creationId xmlns:a16="http://schemas.microsoft.com/office/drawing/2014/main" id="{1509B139-F5D3-750B-FCD6-1C91B7288C67}"/>
              </a:ext>
            </a:extLst>
          </p:cNvPr>
          <p:cNvGrpSpPr>
            <a:grpSpLocks/>
          </p:cNvGrpSpPr>
          <p:nvPr/>
        </p:nvGrpSpPr>
        <p:grpSpPr bwMode="auto">
          <a:xfrm>
            <a:off x="4226011" y="3645280"/>
            <a:ext cx="1530350" cy="863600"/>
            <a:chOff x="489927" y="4330508"/>
            <a:chExt cx="1530705" cy="864001"/>
          </a:xfrm>
        </p:grpSpPr>
        <p:sp>
          <p:nvSpPr>
            <p:cNvPr id="1042" name="Rectangle 53">
              <a:extLst>
                <a:ext uri="{FF2B5EF4-FFF2-40B4-BE49-F238E27FC236}">
                  <a16:creationId xmlns:a16="http://schemas.microsoft.com/office/drawing/2014/main" id="{7CE0FABD-7B3E-014B-7841-975850B6491C}"/>
                </a:ext>
              </a:extLst>
            </p:cNvPr>
            <p:cNvSpPr>
              <a:spLocks noChangeArrowheads="1"/>
            </p:cNvSpPr>
            <p:nvPr/>
          </p:nvSpPr>
          <p:spPr bwMode="auto">
            <a:xfrm>
              <a:off x="489927" y="4330508"/>
              <a:ext cx="1530705" cy="864001"/>
            </a:xfrm>
            <a:prstGeom prst="snip1Rect">
              <a:avLst/>
            </a:prstGeom>
            <a:gradFill>
              <a:gsLst>
                <a:gs pos="100000">
                  <a:srgbClr val="4B423D"/>
                </a:gs>
                <a:gs pos="0">
                  <a:srgbClr val="5C5450"/>
                </a:gs>
              </a:gsLst>
              <a:lin ang="5400000" scaled="1"/>
            </a:gradFill>
            <a:ln w="12700">
              <a:gradFill flip="none" rotWithShape="1">
                <a:gsLst>
                  <a:gs pos="50000">
                    <a:schemeClr val="bg1">
                      <a:alpha val="0"/>
                    </a:schemeClr>
                  </a:gs>
                  <a:gs pos="100000">
                    <a:schemeClr val="bg1"/>
                  </a:gs>
                </a:gsLst>
                <a:lin ang="5400000" scaled="1"/>
                <a:tileRect/>
              </a:grad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latinLnBrk="1" hangingPunct="1">
                <a:spcBef>
                  <a:spcPct val="50000"/>
                </a:spcBef>
                <a:spcAft>
                  <a:spcPts val="0"/>
                </a:spcAft>
                <a:defRPr/>
              </a:pPr>
              <a:r>
                <a:rPr lang="en-US" altLang="ko-KR" sz="1200" b="1" dirty="0">
                  <a:ln>
                    <a:solidFill>
                      <a:schemeClr val="accent1">
                        <a:alpha val="0"/>
                      </a:schemeClr>
                    </a:solidFill>
                  </a:ln>
                  <a:solidFill>
                    <a:srgbClr val="E0B002"/>
                  </a:solidFill>
                  <a:effectLst>
                    <a:outerShdw blurRad="25400" dist="12700" dir="5400000" algn="t" rotWithShape="0">
                      <a:prstClr val="black">
                        <a:alpha val="50000"/>
                      </a:prstClr>
                    </a:outerShdw>
                  </a:effectLst>
                  <a:latin typeface="Arial" panose="020B0604020202020204" pitchFamily="34" charset="0"/>
                  <a:ea typeface="Calibri" panose="020F0502020204030204" pitchFamily="34" charset="0"/>
                  <a:cs typeface="Arial" panose="020B0604020202020204" pitchFamily="34" charset="0"/>
                </a:rPr>
                <a:t>Technical Committee</a:t>
              </a:r>
              <a:endParaRPr kumimoji="0" lang="en-US" altLang="ko-KR" sz="1200" b="1" dirty="0">
                <a:ln>
                  <a:solidFill>
                    <a:schemeClr val="accent1">
                      <a:alpha val="0"/>
                    </a:schemeClr>
                  </a:solidFill>
                </a:ln>
                <a:solidFill>
                  <a:srgbClr val="E0B002"/>
                </a:solidFill>
                <a:effectLst>
                  <a:outerShdw blurRad="25400" dist="12700" dir="5400000" algn="t" rotWithShape="0">
                    <a:prstClr val="black">
                      <a:alpha val="50000"/>
                    </a:prstClr>
                  </a:outerShdw>
                </a:effectLst>
                <a:latin typeface="Arial" panose="020B0604020202020204" pitchFamily="34" charset="0"/>
                <a:ea typeface="Calibri" panose="020F0502020204030204" pitchFamily="34" charset="0"/>
                <a:cs typeface="Arial" panose="020B0604020202020204" pitchFamily="34" charset="0"/>
              </a:endParaRPr>
            </a:p>
          </p:txBody>
        </p:sp>
        <p:sp>
          <p:nvSpPr>
            <p:cNvPr id="1043" name="직사각형 1042">
              <a:extLst>
                <a:ext uri="{FF2B5EF4-FFF2-40B4-BE49-F238E27FC236}">
                  <a16:creationId xmlns:a16="http://schemas.microsoft.com/office/drawing/2014/main" id="{662765ED-A14B-9B7B-5BCD-DBE3158780D0}"/>
                </a:ext>
              </a:extLst>
            </p:cNvPr>
            <p:cNvSpPr/>
            <p:nvPr/>
          </p:nvSpPr>
          <p:spPr>
            <a:xfrm>
              <a:off x="489927" y="4330508"/>
              <a:ext cx="1402087" cy="36530"/>
            </a:xfrm>
            <a:prstGeom prst="rect">
              <a:avLst/>
            </a:prstGeom>
            <a:gradFill flip="none" rotWithShape="1">
              <a:gsLst>
                <a:gs pos="0">
                  <a:srgbClr val="E0B002"/>
                </a:gs>
                <a:gs pos="100000">
                  <a:srgbClr val="FDD130">
                    <a:alpha val="0"/>
                  </a:srgbClr>
                </a:gs>
              </a:gsLst>
              <a:lin ang="0" scaled="1"/>
              <a:tileRect/>
            </a:gradFill>
            <a:ln>
              <a:noFill/>
            </a:ln>
            <a:effectLst>
              <a:outerShdw blurRad="254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kumimoji="0" lang="ko-KR" altLang="en-US" sz="1600">
                <a:latin typeface="Arial" panose="020B0604020202020204" pitchFamily="34" charset="0"/>
                <a:cs typeface="Arial" panose="020B0604020202020204" pitchFamily="34" charset="0"/>
              </a:endParaRPr>
            </a:p>
          </p:txBody>
        </p:sp>
      </p:grpSp>
      <p:grpSp>
        <p:nvGrpSpPr>
          <p:cNvPr id="1044" name="그룹 62">
            <a:extLst>
              <a:ext uri="{FF2B5EF4-FFF2-40B4-BE49-F238E27FC236}">
                <a16:creationId xmlns:a16="http://schemas.microsoft.com/office/drawing/2014/main" id="{EE6BAB2F-7E9A-8B23-7599-157E9CF4B2B8}"/>
              </a:ext>
            </a:extLst>
          </p:cNvPr>
          <p:cNvGrpSpPr>
            <a:grpSpLocks/>
          </p:cNvGrpSpPr>
          <p:nvPr/>
        </p:nvGrpSpPr>
        <p:grpSpPr bwMode="auto">
          <a:xfrm>
            <a:off x="2502620" y="3645280"/>
            <a:ext cx="1531938" cy="863600"/>
            <a:chOff x="2146300" y="4330508"/>
            <a:chExt cx="1532692" cy="864000"/>
          </a:xfrm>
        </p:grpSpPr>
        <p:sp>
          <p:nvSpPr>
            <p:cNvPr id="1045" name="Rectangle 53">
              <a:extLst>
                <a:ext uri="{FF2B5EF4-FFF2-40B4-BE49-F238E27FC236}">
                  <a16:creationId xmlns:a16="http://schemas.microsoft.com/office/drawing/2014/main" id="{322598FD-2A73-B4A3-1B53-DBD3FBA4BE75}"/>
                </a:ext>
              </a:extLst>
            </p:cNvPr>
            <p:cNvSpPr>
              <a:spLocks noChangeArrowheads="1"/>
            </p:cNvSpPr>
            <p:nvPr/>
          </p:nvSpPr>
          <p:spPr bwMode="auto">
            <a:xfrm>
              <a:off x="2148287" y="4330508"/>
              <a:ext cx="1530705" cy="864000"/>
            </a:xfrm>
            <a:prstGeom prst="snip1Rect">
              <a:avLst/>
            </a:prstGeom>
            <a:gradFill>
              <a:gsLst>
                <a:gs pos="100000">
                  <a:srgbClr val="4B423D"/>
                </a:gs>
                <a:gs pos="0">
                  <a:srgbClr val="5C5450"/>
                </a:gs>
              </a:gsLst>
              <a:lin ang="5400000" scaled="1"/>
            </a:gradFill>
            <a:ln w="12700">
              <a:gradFill flip="none" rotWithShape="1">
                <a:gsLst>
                  <a:gs pos="50000">
                    <a:schemeClr val="bg1">
                      <a:alpha val="0"/>
                    </a:schemeClr>
                  </a:gs>
                  <a:gs pos="100000">
                    <a:schemeClr val="bg1"/>
                  </a:gs>
                </a:gsLst>
                <a:lin ang="5400000" scaled="1"/>
                <a:tileRect/>
              </a:grad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latinLnBrk="1" hangingPunct="1">
                <a:spcBef>
                  <a:spcPct val="50000"/>
                </a:spcBef>
                <a:spcAft>
                  <a:spcPts val="0"/>
                </a:spcAft>
                <a:defRPr/>
              </a:pPr>
              <a:r>
                <a:rPr kumimoji="0" lang="en-US" altLang="ko-KR" sz="1200" b="1" dirty="0">
                  <a:ln>
                    <a:solidFill>
                      <a:schemeClr val="accent1">
                        <a:alpha val="0"/>
                      </a:schemeClr>
                    </a:solidFill>
                  </a:ln>
                  <a:solidFill>
                    <a:srgbClr val="E0B002"/>
                  </a:solidFill>
                  <a:effectLst>
                    <a:outerShdw blurRad="25400" dist="12700" dir="5400000" algn="t" rotWithShape="0">
                      <a:prstClr val="black">
                        <a:alpha val="50000"/>
                      </a:prstClr>
                    </a:outerShdw>
                  </a:effectLst>
                  <a:latin typeface="Arial" panose="020B0604020202020204" pitchFamily="34" charset="0"/>
                  <a:ea typeface="Calibri" panose="020F0502020204030204" pitchFamily="34" charset="0"/>
                  <a:cs typeface="Arial" panose="020B0604020202020204" pitchFamily="34" charset="0"/>
                </a:rPr>
                <a:t>Class Committee</a:t>
              </a:r>
            </a:p>
          </p:txBody>
        </p:sp>
        <p:sp>
          <p:nvSpPr>
            <p:cNvPr id="1046" name="직사각형 1045">
              <a:extLst>
                <a:ext uri="{FF2B5EF4-FFF2-40B4-BE49-F238E27FC236}">
                  <a16:creationId xmlns:a16="http://schemas.microsoft.com/office/drawing/2014/main" id="{C0E9FEBD-5058-D306-A089-1177B54BDD4B}"/>
                </a:ext>
              </a:extLst>
            </p:cNvPr>
            <p:cNvSpPr/>
            <p:nvPr/>
          </p:nvSpPr>
          <p:spPr>
            <a:xfrm>
              <a:off x="2146300" y="4330508"/>
              <a:ext cx="1404041" cy="36530"/>
            </a:xfrm>
            <a:prstGeom prst="rect">
              <a:avLst/>
            </a:prstGeom>
            <a:gradFill flip="none" rotWithShape="1">
              <a:gsLst>
                <a:gs pos="0">
                  <a:srgbClr val="E0B002"/>
                </a:gs>
                <a:gs pos="100000">
                  <a:srgbClr val="FDD130">
                    <a:alpha val="0"/>
                  </a:srgbClr>
                </a:gs>
              </a:gsLst>
              <a:lin ang="0" scaled="1"/>
              <a:tileRect/>
            </a:gradFill>
            <a:ln>
              <a:noFill/>
            </a:ln>
            <a:effectLst>
              <a:outerShdw blurRad="254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kumimoji="0" lang="ko-KR" altLang="en-US" sz="1600">
                <a:latin typeface="Arial" panose="020B0604020202020204" pitchFamily="34" charset="0"/>
                <a:cs typeface="Arial" panose="020B0604020202020204" pitchFamily="34" charset="0"/>
              </a:endParaRPr>
            </a:p>
          </p:txBody>
        </p:sp>
      </p:grpSp>
      <p:grpSp>
        <p:nvGrpSpPr>
          <p:cNvPr id="1047" name="그룹 63">
            <a:extLst>
              <a:ext uri="{FF2B5EF4-FFF2-40B4-BE49-F238E27FC236}">
                <a16:creationId xmlns:a16="http://schemas.microsoft.com/office/drawing/2014/main" id="{D8392BD7-97E4-7952-AE3A-50B9D2658E04}"/>
              </a:ext>
            </a:extLst>
          </p:cNvPr>
          <p:cNvGrpSpPr>
            <a:grpSpLocks/>
          </p:cNvGrpSpPr>
          <p:nvPr/>
        </p:nvGrpSpPr>
        <p:grpSpPr bwMode="auto">
          <a:xfrm>
            <a:off x="6045126" y="3655030"/>
            <a:ext cx="1535112" cy="863600"/>
            <a:chOff x="3802063" y="4330508"/>
            <a:chExt cx="1535289" cy="864000"/>
          </a:xfrm>
        </p:grpSpPr>
        <p:sp>
          <p:nvSpPr>
            <p:cNvPr id="1048" name="Rectangle 53">
              <a:extLst>
                <a:ext uri="{FF2B5EF4-FFF2-40B4-BE49-F238E27FC236}">
                  <a16:creationId xmlns:a16="http://schemas.microsoft.com/office/drawing/2014/main" id="{D3CE1F4E-C110-019C-397D-81C0D52258FF}"/>
                </a:ext>
              </a:extLst>
            </p:cNvPr>
            <p:cNvSpPr>
              <a:spLocks noChangeArrowheads="1"/>
            </p:cNvSpPr>
            <p:nvPr/>
          </p:nvSpPr>
          <p:spPr bwMode="auto">
            <a:xfrm>
              <a:off x="3806647" y="4330508"/>
              <a:ext cx="1530705" cy="864000"/>
            </a:xfrm>
            <a:prstGeom prst="snip1Rect">
              <a:avLst/>
            </a:prstGeom>
            <a:gradFill>
              <a:gsLst>
                <a:gs pos="100000">
                  <a:srgbClr val="4B423D"/>
                </a:gs>
                <a:gs pos="0">
                  <a:srgbClr val="5C5450"/>
                </a:gs>
              </a:gsLst>
              <a:lin ang="5400000" scaled="1"/>
            </a:gradFill>
            <a:ln w="12700">
              <a:gradFill flip="none" rotWithShape="1">
                <a:gsLst>
                  <a:gs pos="50000">
                    <a:schemeClr val="bg1">
                      <a:alpha val="0"/>
                    </a:schemeClr>
                  </a:gs>
                  <a:gs pos="100000">
                    <a:schemeClr val="bg1"/>
                  </a:gs>
                </a:gsLst>
                <a:lin ang="5400000" scaled="1"/>
                <a:tileRect/>
              </a:grad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latinLnBrk="1" hangingPunct="1">
                <a:lnSpc>
                  <a:spcPct val="50000"/>
                </a:lnSpc>
                <a:spcBef>
                  <a:spcPct val="50000"/>
                </a:spcBef>
                <a:spcAft>
                  <a:spcPts val="0"/>
                </a:spcAft>
                <a:defRPr/>
              </a:pPr>
              <a:r>
                <a:rPr lang="en-US" altLang="ko-KR" sz="1200" b="1" dirty="0">
                  <a:ln>
                    <a:solidFill>
                      <a:schemeClr val="accent1">
                        <a:alpha val="0"/>
                      </a:schemeClr>
                    </a:solidFill>
                  </a:ln>
                  <a:solidFill>
                    <a:srgbClr val="E0B002"/>
                  </a:solidFill>
                  <a:effectLst>
                    <a:outerShdw blurRad="25400" dist="12700" dir="5400000" algn="t" rotWithShape="0">
                      <a:prstClr val="black">
                        <a:alpha val="50000"/>
                      </a:prstClr>
                    </a:outerShdw>
                  </a:effectLst>
                  <a:latin typeface="Arial" panose="020B0604020202020204" pitchFamily="34" charset="0"/>
                  <a:ea typeface="Calibri" panose="020F0502020204030204" pitchFamily="34" charset="0"/>
                  <a:cs typeface="Arial" panose="020B0604020202020204" pitchFamily="34" charset="0"/>
                </a:rPr>
                <a:t>Audit Office</a:t>
              </a:r>
              <a:endParaRPr kumimoji="0" lang="en-US" altLang="ko-KR" sz="1200" b="1" dirty="0">
                <a:ln>
                  <a:solidFill>
                    <a:schemeClr val="accent1">
                      <a:alpha val="0"/>
                    </a:schemeClr>
                  </a:solidFill>
                </a:ln>
                <a:solidFill>
                  <a:srgbClr val="E0B002"/>
                </a:solidFill>
                <a:effectLst>
                  <a:outerShdw blurRad="25400" dist="12700" dir="5400000" algn="t" rotWithShape="0">
                    <a:prstClr val="black">
                      <a:alpha val="50000"/>
                    </a:prstClr>
                  </a:outerShdw>
                </a:effectLst>
                <a:latin typeface="Arial" panose="020B0604020202020204" pitchFamily="34" charset="0"/>
                <a:ea typeface="Calibri" panose="020F0502020204030204" pitchFamily="34" charset="0"/>
                <a:cs typeface="Arial" panose="020B0604020202020204" pitchFamily="34" charset="0"/>
              </a:endParaRPr>
            </a:p>
          </p:txBody>
        </p:sp>
        <p:sp>
          <p:nvSpPr>
            <p:cNvPr id="1049" name="직사각형 1048">
              <a:extLst>
                <a:ext uri="{FF2B5EF4-FFF2-40B4-BE49-F238E27FC236}">
                  <a16:creationId xmlns:a16="http://schemas.microsoft.com/office/drawing/2014/main" id="{FFBDC01B-BEBB-0F5A-13B5-001417C752AC}"/>
                </a:ext>
              </a:extLst>
            </p:cNvPr>
            <p:cNvSpPr/>
            <p:nvPr/>
          </p:nvSpPr>
          <p:spPr>
            <a:xfrm>
              <a:off x="3802063" y="4330508"/>
              <a:ext cx="1403512" cy="36530"/>
            </a:xfrm>
            <a:prstGeom prst="rect">
              <a:avLst/>
            </a:prstGeom>
            <a:gradFill flip="none" rotWithShape="1">
              <a:gsLst>
                <a:gs pos="0">
                  <a:srgbClr val="E0B002"/>
                </a:gs>
                <a:gs pos="100000">
                  <a:srgbClr val="FDD130">
                    <a:alpha val="0"/>
                  </a:srgbClr>
                </a:gs>
              </a:gsLst>
              <a:lin ang="0" scaled="1"/>
              <a:tileRect/>
            </a:gradFill>
            <a:ln>
              <a:noFill/>
            </a:ln>
            <a:effectLst>
              <a:outerShdw blurRad="254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kumimoji="0" lang="ko-KR" altLang="en-US" sz="1550">
                <a:latin typeface="Arial" panose="020B0604020202020204" pitchFamily="34" charset="0"/>
                <a:cs typeface="Arial" panose="020B0604020202020204" pitchFamily="34" charset="0"/>
              </a:endParaRPr>
            </a:p>
          </p:txBody>
        </p:sp>
      </p:grpSp>
      <p:grpSp>
        <p:nvGrpSpPr>
          <p:cNvPr id="1050" name="그룹 60">
            <a:extLst>
              <a:ext uri="{FF2B5EF4-FFF2-40B4-BE49-F238E27FC236}">
                <a16:creationId xmlns:a16="http://schemas.microsoft.com/office/drawing/2014/main" id="{4F2776EC-13CD-D892-A5AC-DFD7C271BC2E}"/>
              </a:ext>
            </a:extLst>
          </p:cNvPr>
          <p:cNvGrpSpPr>
            <a:grpSpLocks/>
          </p:cNvGrpSpPr>
          <p:nvPr/>
        </p:nvGrpSpPr>
        <p:grpSpPr bwMode="auto">
          <a:xfrm>
            <a:off x="7737242" y="3635408"/>
            <a:ext cx="1529953" cy="872806"/>
            <a:chOff x="5343096" y="4321298"/>
            <a:chExt cx="1652617" cy="873210"/>
          </a:xfrm>
        </p:grpSpPr>
        <p:sp>
          <p:nvSpPr>
            <p:cNvPr id="1051" name="Rectangle 53">
              <a:extLst>
                <a:ext uri="{FF2B5EF4-FFF2-40B4-BE49-F238E27FC236}">
                  <a16:creationId xmlns:a16="http://schemas.microsoft.com/office/drawing/2014/main" id="{6BD9D456-3DC8-3DAA-99C6-D941CBD85093}"/>
                </a:ext>
              </a:extLst>
            </p:cNvPr>
            <p:cNvSpPr>
              <a:spLocks noChangeArrowheads="1"/>
            </p:cNvSpPr>
            <p:nvPr/>
          </p:nvSpPr>
          <p:spPr bwMode="auto">
            <a:xfrm>
              <a:off x="5343097" y="4330508"/>
              <a:ext cx="1652616" cy="864000"/>
            </a:xfrm>
            <a:prstGeom prst="snip1Rect">
              <a:avLst/>
            </a:prstGeom>
            <a:gradFill>
              <a:gsLst>
                <a:gs pos="100000">
                  <a:srgbClr val="4B423D"/>
                </a:gs>
                <a:gs pos="0">
                  <a:srgbClr val="5C5450"/>
                </a:gs>
              </a:gsLst>
              <a:lin ang="5400000" scaled="1"/>
            </a:gradFill>
            <a:ln w="12700">
              <a:gradFill flip="none" rotWithShape="1">
                <a:gsLst>
                  <a:gs pos="50000">
                    <a:schemeClr val="bg1">
                      <a:alpha val="0"/>
                    </a:schemeClr>
                  </a:gs>
                  <a:gs pos="100000">
                    <a:schemeClr val="bg1"/>
                  </a:gs>
                </a:gsLst>
                <a:lin ang="5400000" scaled="1"/>
                <a:tileRect/>
              </a:grad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latinLnBrk="1" hangingPunct="1">
                <a:lnSpc>
                  <a:spcPct val="50000"/>
                </a:lnSpc>
                <a:spcBef>
                  <a:spcPct val="50000"/>
                </a:spcBef>
                <a:spcAft>
                  <a:spcPts val="0"/>
                </a:spcAft>
                <a:defRPr/>
              </a:pPr>
              <a:r>
                <a:rPr kumimoji="0" lang="en-US" altLang="ko-KR" sz="1550" b="1" dirty="0">
                  <a:ln>
                    <a:solidFill>
                      <a:schemeClr val="accent1">
                        <a:alpha val="0"/>
                      </a:schemeClr>
                    </a:solidFill>
                  </a:ln>
                  <a:solidFill>
                    <a:srgbClr val="E0B002"/>
                  </a:solidFill>
                  <a:effectLst>
                    <a:outerShdw blurRad="25400" dist="12700" dir="5400000" algn="t" rotWithShape="0">
                      <a:prstClr val="black">
                        <a:alpha val="50000"/>
                      </a:prstClr>
                    </a:outerShdw>
                  </a:effectLst>
                  <a:latin typeface="Arial" panose="020B0604020202020204" pitchFamily="34" charset="0"/>
                  <a:ea typeface="Calibri" panose="020F0502020204030204" pitchFamily="34" charset="0"/>
                  <a:cs typeface="Arial" panose="020B0604020202020204" pitchFamily="34" charset="0"/>
                </a:rPr>
                <a:t>External </a:t>
              </a:r>
            </a:p>
            <a:p>
              <a:pPr algn="ctr" eaLnBrk="1" fontAlgn="auto" latinLnBrk="1" hangingPunct="1">
                <a:lnSpc>
                  <a:spcPct val="50000"/>
                </a:lnSpc>
                <a:spcBef>
                  <a:spcPct val="50000"/>
                </a:spcBef>
                <a:spcAft>
                  <a:spcPts val="0"/>
                </a:spcAft>
                <a:defRPr/>
              </a:pPr>
              <a:r>
                <a:rPr kumimoji="0" lang="en-US" altLang="ko-KR" sz="1550" b="1" dirty="0">
                  <a:ln>
                    <a:solidFill>
                      <a:schemeClr val="accent1">
                        <a:alpha val="0"/>
                      </a:schemeClr>
                    </a:solidFill>
                  </a:ln>
                  <a:solidFill>
                    <a:srgbClr val="E0B002"/>
                  </a:solidFill>
                  <a:effectLst>
                    <a:outerShdw blurRad="25400" dist="12700" dir="5400000" algn="t" rotWithShape="0">
                      <a:prstClr val="black">
                        <a:alpha val="50000"/>
                      </a:prstClr>
                    </a:outerShdw>
                  </a:effectLst>
                  <a:latin typeface="Arial" panose="020B0604020202020204" pitchFamily="34" charset="0"/>
                  <a:ea typeface="Calibri" panose="020F0502020204030204" pitchFamily="34" charset="0"/>
                  <a:cs typeface="Arial" panose="020B0604020202020204" pitchFamily="34" charset="0"/>
                </a:rPr>
                <a:t>Affairs</a:t>
              </a:r>
            </a:p>
          </p:txBody>
        </p:sp>
        <p:sp>
          <p:nvSpPr>
            <p:cNvPr id="1052" name="직사각형 1051">
              <a:extLst>
                <a:ext uri="{FF2B5EF4-FFF2-40B4-BE49-F238E27FC236}">
                  <a16:creationId xmlns:a16="http://schemas.microsoft.com/office/drawing/2014/main" id="{E7B31C7E-A8B6-67E4-7B84-7AE14C07BC60}"/>
                </a:ext>
              </a:extLst>
            </p:cNvPr>
            <p:cNvSpPr/>
            <p:nvPr/>
          </p:nvSpPr>
          <p:spPr>
            <a:xfrm>
              <a:off x="5343096" y="4321298"/>
              <a:ext cx="1517714" cy="45740"/>
            </a:xfrm>
            <a:prstGeom prst="rect">
              <a:avLst/>
            </a:prstGeom>
            <a:gradFill flip="none" rotWithShape="1">
              <a:gsLst>
                <a:gs pos="0">
                  <a:srgbClr val="E0B002"/>
                </a:gs>
                <a:gs pos="100000">
                  <a:srgbClr val="FDD130">
                    <a:alpha val="0"/>
                  </a:srgbClr>
                </a:gs>
              </a:gsLst>
              <a:lin ang="0" scaled="1"/>
              <a:tileRect/>
            </a:gradFill>
            <a:ln>
              <a:noFill/>
            </a:ln>
            <a:effectLst>
              <a:outerShdw blurRad="254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kumimoji="0" lang="ko-KR" altLang="en-US" sz="1600">
                <a:latin typeface="Arial" panose="020B0604020202020204" pitchFamily="34" charset="0"/>
                <a:cs typeface="Arial" panose="020B0604020202020204" pitchFamily="34" charset="0"/>
              </a:endParaRPr>
            </a:p>
          </p:txBody>
        </p:sp>
      </p:grpSp>
      <p:grpSp>
        <p:nvGrpSpPr>
          <p:cNvPr id="1053" name="그룹 62">
            <a:extLst>
              <a:ext uri="{FF2B5EF4-FFF2-40B4-BE49-F238E27FC236}">
                <a16:creationId xmlns:a16="http://schemas.microsoft.com/office/drawing/2014/main" id="{FEBD37CF-1A2D-58EC-9E4E-50BBC0B85E87}"/>
              </a:ext>
            </a:extLst>
          </p:cNvPr>
          <p:cNvGrpSpPr>
            <a:grpSpLocks/>
          </p:cNvGrpSpPr>
          <p:nvPr/>
        </p:nvGrpSpPr>
        <p:grpSpPr bwMode="auto">
          <a:xfrm>
            <a:off x="1385368" y="4900610"/>
            <a:ext cx="1220635" cy="888712"/>
            <a:chOff x="462928" y="5557537"/>
            <a:chExt cx="1133549" cy="889124"/>
          </a:xfrm>
        </p:grpSpPr>
        <p:sp>
          <p:nvSpPr>
            <p:cNvPr id="1054" name="Rectangle 53">
              <a:extLst>
                <a:ext uri="{FF2B5EF4-FFF2-40B4-BE49-F238E27FC236}">
                  <a16:creationId xmlns:a16="http://schemas.microsoft.com/office/drawing/2014/main" id="{BB2D4B9E-F65A-9595-B874-C3EC05417B2C}"/>
                </a:ext>
              </a:extLst>
            </p:cNvPr>
            <p:cNvSpPr>
              <a:spLocks noChangeArrowheads="1"/>
            </p:cNvSpPr>
            <p:nvPr/>
          </p:nvSpPr>
          <p:spPr bwMode="auto">
            <a:xfrm>
              <a:off x="480477" y="5582661"/>
              <a:ext cx="1116000" cy="864000"/>
            </a:xfrm>
            <a:prstGeom prst="snip1Rect">
              <a:avLst/>
            </a:prstGeom>
            <a:gradFill>
              <a:gsLst>
                <a:gs pos="100000">
                  <a:srgbClr val="243A48"/>
                </a:gs>
                <a:gs pos="0">
                  <a:srgbClr val="3D4C63"/>
                </a:gs>
              </a:gsLst>
              <a:lin ang="5400000" scaled="1"/>
            </a:gradFill>
            <a:ln w="12700">
              <a:gradFill flip="none" rotWithShape="1">
                <a:gsLst>
                  <a:gs pos="50000">
                    <a:schemeClr val="bg1">
                      <a:alpha val="0"/>
                    </a:schemeClr>
                  </a:gs>
                  <a:gs pos="100000">
                    <a:schemeClr val="bg1"/>
                  </a:gs>
                </a:gsLst>
                <a:lin ang="5400000" scaled="1"/>
                <a:tileRect/>
              </a:grad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latinLnBrk="1" hangingPunct="1">
                <a:spcBef>
                  <a:spcPct val="50000"/>
                </a:spcBef>
                <a:spcAft>
                  <a:spcPts val="0"/>
                </a:spcAft>
                <a:defRPr/>
              </a:pPr>
              <a:r>
                <a:rPr kumimoji="0" lang="en-US" altLang="ko-KR" sz="1050" b="1" dirty="0">
                  <a:ln>
                    <a:solidFill>
                      <a:schemeClr val="accent1">
                        <a:alpha val="0"/>
                      </a:schemeClr>
                    </a:solidFill>
                  </a:ln>
                  <a:solidFill>
                    <a:srgbClr val="5EB5B6"/>
                  </a:solidFill>
                  <a:effectLst>
                    <a:outerShdw blurRad="25400" dist="12700" dir="5400000" algn="t" rotWithShape="0">
                      <a:prstClr val="black">
                        <a:alpha val="50000"/>
                      </a:prstClr>
                    </a:outerShdw>
                  </a:effectLst>
                  <a:latin typeface="Arial" panose="020B0604020202020204" pitchFamily="34" charset="0"/>
                  <a:ea typeface="Calibri" panose="020F0502020204030204" pitchFamily="34" charset="0"/>
                  <a:cs typeface="Arial" panose="020B0604020202020204" pitchFamily="34" charset="0"/>
                </a:rPr>
                <a:t>Str</a:t>
              </a:r>
              <a:r>
                <a:rPr lang="en-US" altLang="ko-KR" sz="1050" b="1" dirty="0">
                  <a:ln>
                    <a:solidFill>
                      <a:schemeClr val="accent1">
                        <a:alpha val="0"/>
                      </a:schemeClr>
                    </a:solidFill>
                  </a:ln>
                  <a:solidFill>
                    <a:srgbClr val="5EB5B6"/>
                  </a:solidFill>
                  <a:effectLst>
                    <a:outerShdw blurRad="25400" dist="12700" dir="5400000" algn="t" rotWithShape="0">
                      <a:prstClr val="black">
                        <a:alpha val="50000"/>
                      </a:prstClr>
                    </a:outerShdw>
                  </a:effectLst>
                  <a:latin typeface="Arial" panose="020B0604020202020204" pitchFamily="34" charset="0"/>
                  <a:ea typeface="Calibri" panose="020F0502020204030204" pitchFamily="34" charset="0"/>
                  <a:cs typeface="Arial" panose="020B0604020202020204" pitchFamily="34" charset="0"/>
                </a:rPr>
                <a:t>ategic Planning</a:t>
              </a:r>
              <a:endParaRPr kumimoji="0" lang="en-US" altLang="ko-KR" sz="1050" b="1" dirty="0">
                <a:ln>
                  <a:solidFill>
                    <a:schemeClr val="accent1">
                      <a:alpha val="0"/>
                    </a:schemeClr>
                  </a:solidFill>
                </a:ln>
                <a:solidFill>
                  <a:srgbClr val="5EB5B6"/>
                </a:solidFill>
                <a:effectLst>
                  <a:outerShdw blurRad="25400" dist="12700" dir="5400000" algn="t" rotWithShape="0">
                    <a:prstClr val="black">
                      <a:alpha val="50000"/>
                    </a:prstClr>
                  </a:outerShdw>
                </a:effectLst>
                <a:latin typeface="Arial" panose="020B0604020202020204" pitchFamily="34" charset="0"/>
                <a:ea typeface="Calibri" panose="020F0502020204030204" pitchFamily="34" charset="0"/>
                <a:cs typeface="Arial" panose="020B0604020202020204" pitchFamily="34" charset="0"/>
              </a:endParaRPr>
            </a:p>
          </p:txBody>
        </p:sp>
        <p:sp>
          <p:nvSpPr>
            <p:cNvPr id="1055" name="직사각형 1054">
              <a:extLst>
                <a:ext uri="{FF2B5EF4-FFF2-40B4-BE49-F238E27FC236}">
                  <a16:creationId xmlns:a16="http://schemas.microsoft.com/office/drawing/2014/main" id="{AB2E30A7-9F45-EF42-04A4-1A2DB1F6BABA}"/>
                </a:ext>
              </a:extLst>
            </p:cNvPr>
            <p:cNvSpPr/>
            <p:nvPr/>
          </p:nvSpPr>
          <p:spPr>
            <a:xfrm>
              <a:off x="462928" y="5557537"/>
              <a:ext cx="933194" cy="34941"/>
            </a:xfrm>
            <a:prstGeom prst="rect">
              <a:avLst/>
            </a:prstGeom>
            <a:gradFill flip="none" rotWithShape="1">
              <a:gsLst>
                <a:gs pos="0">
                  <a:srgbClr val="5EB5B6"/>
                </a:gs>
                <a:gs pos="100000">
                  <a:srgbClr val="5EB5B6">
                    <a:alpha val="0"/>
                  </a:srgbClr>
                </a:gs>
              </a:gsLst>
              <a:lin ang="0" scaled="1"/>
              <a:tileRect/>
            </a:gradFill>
            <a:ln>
              <a:noFill/>
            </a:ln>
            <a:effectLst>
              <a:outerShdw blurRad="254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kumimoji="0" lang="ko-KR" altLang="en-US" sz="2800">
                <a:latin typeface="Arial" panose="020B0604020202020204" pitchFamily="34" charset="0"/>
                <a:cs typeface="Arial" panose="020B0604020202020204" pitchFamily="34" charset="0"/>
              </a:endParaRPr>
            </a:p>
          </p:txBody>
        </p:sp>
      </p:grpSp>
      <p:grpSp>
        <p:nvGrpSpPr>
          <p:cNvPr id="1056" name="그룹 61">
            <a:extLst>
              <a:ext uri="{FF2B5EF4-FFF2-40B4-BE49-F238E27FC236}">
                <a16:creationId xmlns:a16="http://schemas.microsoft.com/office/drawing/2014/main" id="{7CDFCF23-6137-8452-C597-FA48439AF011}"/>
              </a:ext>
            </a:extLst>
          </p:cNvPr>
          <p:cNvGrpSpPr>
            <a:grpSpLocks/>
          </p:cNvGrpSpPr>
          <p:nvPr/>
        </p:nvGrpSpPr>
        <p:grpSpPr bwMode="auto">
          <a:xfrm>
            <a:off x="2625319" y="4916926"/>
            <a:ext cx="1223962" cy="863600"/>
            <a:chOff x="1646238" y="5557537"/>
            <a:chExt cx="1116381" cy="864000"/>
          </a:xfrm>
        </p:grpSpPr>
        <p:sp>
          <p:nvSpPr>
            <p:cNvPr id="1057" name="Rectangle 53">
              <a:extLst>
                <a:ext uri="{FF2B5EF4-FFF2-40B4-BE49-F238E27FC236}">
                  <a16:creationId xmlns:a16="http://schemas.microsoft.com/office/drawing/2014/main" id="{1CAD958D-932F-C974-1479-33ECC22C10F9}"/>
                </a:ext>
              </a:extLst>
            </p:cNvPr>
            <p:cNvSpPr>
              <a:spLocks noChangeArrowheads="1"/>
            </p:cNvSpPr>
            <p:nvPr/>
          </p:nvSpPr>
          <p:spPr bwMode="auto">
            <a:xfrm>
              <a:off x="1646619" y="5557537"/>
              <a:ext cx="1116000" cy="864000"/>
            </a:xfrm>
            <a:prstGeom prst="snip1Rect">
              <a:avLst/>
            </a:prstGeom>
            <a:gradFill>
              <a:gsLst>
                <a:gs pos="100000">
                  <a:srgbClr val="243A48"/>
                </a:gs>
                <a:gs pos="0">
                  <a:srgbClr val="3D4C63"/>
                </a:gs>
              </a:gsLst>
              <a:lin ang="5400000" scaled="1"/>
            </a:gradFill>
            <a:ln w="12700">
              <a:gradFill flip="none" rotWithShape="1">
                <a:gsLst>
                  <a:gs pos="50000">
                    <a:schemeClr val="bg1">
                      <a:alpha val="0"/>
                    </a:schemeClr>
                  </a:gs>
                  <a:gs pos="100000">
                    <a:schemeClr val="bg1"/>
                  </a:gs>
                </a:gsLst>
                <a:lin ang="5400000" scaled="1"/>
                <a:tileRect/>
              </a:grad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latinLnBrk="1" hangingPunct="1">
                <a:lnSpc>
                  <a:spcPct val="50000"/>
                </a:lnSpc>
                <a:spcBef>
                  <a:spcPct val="50000"/>
                </a:spcBef>
                <a:spcAft>
                  <a:spcPts val="0"/>
                </a:spcAft>
                <a:defRPr/>
              </a:pPr>
              <a:r>
                <a:rPr lang="en-US" altLang="ko-KR" sz="1200" b="1" dirty="0">
                  <a:ln>
                    <a:solidFill>
                      <a:schemeClr val="accent1">
                        <a:alpha val="0"/>
                      </a:schemeClr>
                    </a:solidFill>
                  </a:ln>
                  <a:solidFill>
                    <a:srgbClr val="5EB5B6"/>
                  </a:solidFill>
                  <a:effectLst>
                    <a:outerShdw blurRad="25400" dist="12700" dir="5400000" algn="t" rotWithShape="0">
                      <a:prstClr val="black">
                        <a:alpha val="50000"/>
                      </a:prstClr>
                    </a:outerShdw>
                  </a:effectLst>
                  <a:latin typeface="Arial" panose="020B0604020202020204" pitchFamily="34" charset="0"/>
                  <a:ea typeface="Calibri" panose="020F0502020204030204" pitchFamily="34" charset="0"/>
                  <a:cs typeface="Arial" panose="020B0604020202020204" pitchFamily="34" charset="0"/>
                </a:rPr>
                <a:t>Survey</a:t>
              </a:r>
              <a:endParaRPr kumimoji="0" lang="en-US" altLang="ko-KR" sz="1200" b="1" dirty="0">
                <a:ln>
                  <a:solidFill>
                    <a:schemeClr val="accent1">
                      <a:alpha val="0"/>
                    </a:schemeClr>
                  </a:solidFill>
                </a:ln>
                <a:solidFill>
                  <a:srgbClr val="5EB5B6"/>
                </a:solidFill>
                <a:effectLst>
                  <a:outerShdw blurRad="25400" dist="12700" dir="5400000" algn="t" rotWithShape="0">
                    <a:prstClr val="black">
                      <a:alpha val="50000"/>
                    </a:prstClr>
                  </a:outerShdw>
                </a:effectLst>
                <a:latin typeface="Arial" panose="020B0604020202020204" pitchFamily="34" charset="0"/>
                <a:ea typeface="Calibri" panose="020F0502020204030204" pitchFamily="34" charset="0"/>
                <a:cs typeface="Arial" panose="020B0604020202020204" pitchFamily="34" charset="0"/>
              </a:endParaRPr>
            </a:p>
          </p:txBody>
        </p:sp>
        <p:sp>
          <p:nvSpPr>
            <p:cNvPr id="1058" name="직사각형 1057">
              <a:extLst>
                <a:ext uri="{FF2B5EF4-FFF2-40B4-BE49-F238E27FC236}">
                  <a16:creationId xmlns:a16="http://schemas.microsoft.com/office/drawing/2014/main" id="{40278116-FAD9-5A61-D215-9A0AD8A5AC82}"/>
                </a:ext>
              </a:extLst>
            </p:cNvPr>
            <p:cNvSpPr/>
            <p:nvPr/>
          </p:nvSpPr>
          <p:spPr>
            <a:xfrm>
              <a:off x="1646238" y="5557537"/>
              <a:ext cx="933937" cy="34941"/>
            </a:xfrm>
            <a:prstGeom prst="rect">
              <a:avLst/>
            </a:prstGeom>
            <a:gradFill flip="none" rotWithShape="1">
              <a:gsLst>
                <a:gs pos="0">
                  <a:srgbClr val="5EB5B6"/>
                </a:gs>
                <a:gs pos="100000">
                  <a:srgbClr val="5EB5B6">
                    <a:alpha val="0"/>
                  </a:srgbClr>
                </a:gs>
              </a:gsLst>
              <a:lin ang="0" scaled="1"/>
              <a:tileRect/>
            </a:gradFill>
            <a:ln>
              <a:noFill/>
            </a:ln>
            <a:effectLst>
              <a:outerShdw blurRad="254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kumimoji="0" lang="ko-KR" altLang="en-US" sz="2800">
                <a:latin typeface="Arial" panose="020B0604020202020204" pitchFamily="34" charset="0"/>
                <a:cs typeface="Arial" panose="020B0604020202020204" pitchFamily="34" charset="0"/>
              </a:endParaRPr>
            </a:p>
          </p:txBody>
        </p:sp>
      </p:grpSp>
      <p:grpSp>
        <p:nvGrpSpPr>
          <p:cNvPr id="1059" name="그룹 60">
            <a:extLst>
              <a:ext uri="{FF2B5EF4-FFF2-40B4-BE49-F238E27FC236}">
                <a16:creationId xmlns:a16="http://schemas.microsoft.com/office/drawing/2014/main" id="{F9566829-3B00-3156-6067-1DFEF351CBBC}"/>
              </a:ext>
            </a:extLst>
          </p:cNvPr>
          <p:cNvGrpSpPr>
            <a:grpSpLocks/>
          </p:cNvGrpSpPr>
          <p:nvPr/>
        </p:nvGrpSpPr>
        <p:grpSpPr bwMode="auto">
          <a:xfrm>
            <a:off x="3887913" y="4926889"/>
            <a:ext cx="1223963" cy="863600"/>
            <a:chOff x="2830310" y="5557537"/>
            <a:chExt cx="1116000" cy="864000"/>
          </a:xfrm>
        </p:grpSpPr>
        <p:sp>
          <p:nvSpPr>
            <p:cNvPr id="1060" name="Rectangle 53">
              <a:extLst>
                <a:ext uri="{FF2B5EF4-FFF2-40B4-BE49-F238E27FC236}">
                  <a16:creationId xmlns:a16="http://schemas.microsoft.com/office/drawing/2014/main" id="{20620EE0-E15A-F8B4-D958-094718369BFF}"/>
                </a:ext>
              </a:extLst>
            </p:cNvPr>
            <p:cNvSpPr>
              <a:spLocks noChangeArrowheads="1"/>
            </p:cNvSpPr>
            <p:nvPr/>
          </p:nvSpPr>
          <p:spPr bwMode="auto">
            <a:xfrm>
              <a:off x="2830310" y="5557537"/>
              <a:ext cx="1116000" cy="864000"/>
            </a:xfrm>
            <a:prstGeom prst="snip1Rect">
              <a:avLst/>
            </a:prstGeom>
            <a:gradFill>
              <a:gsLst>
                <a:gs pos="100000">
                  <a:srgbClr val="243A48"/>
                </a:gs>
                <a:gs pos="0">
                  <a:srgbClr val="3D4C63"/>
                </a:gs>
              </a:gsLst>
              <a:lin ang="5400000" scaled="1"/>
            </a:gradFill>
            <a:ln w="12700">
              <a:gradFill flip="none" rotWithShape="1">
                <a:gsLst>
                  <a:gs pos="50000">
                    <a:schemeClr val="bg1">
                      <a:alpha val="0"/>
                    </a:schemeClr>
                  </a:gs>
                  <a:gs pos="100000">
                    <a:schemeClr val="bg1"/>
                  </a:gs>
                </a:gsLst>
                <a:lin ang="5400000" scaled="1"/>
                <a:tileRect/>
              </a:grad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latinLnBrk="1" hangingPunct="1">
                <a:lnSpc>
                  <a:spcPct val="50000"/>
                </a:lnSpc>
                <a:spcBef>
                  <a:spcPct val="50000"/>
                </a:spcBef>
                <a:spcAft>
                  <a:spcPts val="0"/>
                </a:spcAft>
                <a:defRPr/>
              </a:pPr>
              <a:r>
                <a:rPr lang="en-US" altLang="ko-KR" sz="1200" b="1" dirty="0">
                  <a:ln>
                    <a:solidFill>
                      <a:schemeClr val="accent1">
                        <a:alpha val="0"/>
                      </a:schemeClr>
                    </a:solidFill>
                  </a:ln>
                  <a:solidFill>
                    <a:srgbClr val="5EB5B6"/>
                  </a:solidFill>
                  <a:effectLst>
                    <a:outerShdw blurRad="25400" dist="12700" dir="5400000" algn="t" rotWithShape="0">
                      <a:prstClr val="black">
                        <a:alpha val="50000"/>
                      </a:prstClr>
                    </a:outerShdw>
                  </a:effectLst>
                  <a:latin typeface="Arial" panose="020B0604020202020204" pitchFamily="34" charset="0"/>
                  <a:ea typeface="Calibri" panose="020F0502020204030204" pitchFamily="34" charset="0"/>
                  <a:cs typeface="Arial" panose="020B0604020202020204" pitchFamily="34" charset="0"/>
                </a:rPr>
                <a:t>Admin.</a:t>
              </a:r>
              <a:endParaRPr kumimoji="0" lang="en-US" altLang="ko-KR" sz="1200" b="1" dirty="0">
                <a:ln>
                  <a:solidFill>
                    <a:schemeClr val="accent1">
                      <a:alpha val="0"/>
                    </a:schemeClr>
                  </a:solidFill>
                </a:ln>
                <a:solidFill>
                  <a:srgbClr val="5EB5B6"/>
                </a:solidFill>
                <a:effectLst>
                  <a:outerShdw blurRad="25400" dist="12700" dir="5400000" algn="t" rotWithShape="0">
                    <a:prstClr val="black">
                      <a:alpha val="50000"/>
                    </a:prstClr>
                  </a:outerShdw>
                </a:effectLst>
                <a:latin typeface="Arial" panose="020B0604020202020204" pitchFamily="34" charset="0"/>
                <a:ea typeface="Calibri" panose="020F0502020204030204" pitchFamily="34" charset="0"/>
                <a:cs typeface="Arial" panose="020B0604020202020204" pitchFamily="34" charset="0"/>
              </a:endParaRPr>
            </a:p>
          </p:txBody>
        </p:sp>
        <p:sp>
          <p:nvSpPr>
            <p:cNvPr id="1061" name="직사각형 1060">
              <a:extLst>
                <a:ext uri="{FF2B5EF4-FFF2-40B4-BE49-F238E27FC236}">
                  <a16:creationId xmlns:a16="http://schemas.microsoft.com/office/drawing/2014/main" id="{726C6AD2-A9EE-CF5E-5835-894AD61D8E85}"/>
                </a:ext>
              </a:extLst>
            </p:cNvPr>
            <p:cNvSpPr/>
            <p:nvPr/>
          </p:nvSpPr>
          <p:spPr>
            <a:xfrm>
              <a:off x="2830310" y="5557537"/>
              <a:ext cx="932171" cy="34941"/>
            </a:xfrm>
            <a:prstGeom prst="rect">
              <a:avLst/>
            </a:prstGeom>
            <a:gradFill flip="none" rotWithShape="1">
              <a:gsLst>
                <a:gs pos="0">
                  <a:srgbClr val="5EB5B6"/>
                </a:gs>
                <a:gs pos="100000">
                  <a:srgbClr val="5EB5B6">
                    <a:alpha val="0"/>
                  </a:srgbClr>
                </a:gs>
              </a:gsLst>
              <a:lin ang="0" scaled="1"/>
              <a:tileRect/>
            </a:gradFill>
            <a:ln>
              <a:noFill/>
            </a:ln>
            <a:effectLst>
              <a:outerShdw blurRad="254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kumimoji="0" lang="ko-KR" altLang="en-US" sz="2800">
                <a:latin typeface="Arial" panose="020B0604020202020204" pitchFamily="34" charset="0"/>
                <a:cs typeface="Arial" panose="020B0604020202020204" pitchFamily="34" charset="0"/>
              </a:endParaRPr>
            </a:p>
          </p:txBody>
        </p:sp>
      </p:grpSp>
      <p:grpSp>
        <p:nvGrpSpPr>
          <p:cNvPr id="1062" name="그룹 59">
            <a:extLst>
              <a:ext uri="{FF2B5EF4-FFF2-40B4-BE49-F238E27FC236}">
                <a16:creationId xmlns:a16="http://schemas.microsoft.com/office/drawing/2014/main" id="{2384EE77-623C-5B99-4362-FC6650417EA6}"/>
              </a:ext>
            </a:extLst>
          </p:cNvPr>
          <p:cNvGrpSpPr>
            <a:grpSpLocks/>
          </p:cNvGrpSpPr>
          <p:nvPr/>
        </p:nvGrpSpPr>
        <p:grpSpPr bwMode="auto">
          <a:xfrm>
            <a:off x="5179718" y="4926450"/>
            <a:ext cx="1223962" cy="863600"/>
            <a:chOff x="4014001" y="5557537"/>
            <a:chExt cx="1116000" cy="864000"/>
          </a:xfrm>
        </p:grpSpPr>
        <p:sp>
          <p:nvSpPr>
            <p:cNvPr id="1063" name="Rectangle 53">
              <a:extLst>
                <a:ext uri="{FF2B5EF4-FFF2-40B4-BE49-F238E27FC236}">
                  <a16:creationId xmlns:a16="http://schemas.microsoft.com/office/drawing/2014/main" id="{EA9B54AE-885A-1A26-EF02-E4678DBCB432}"/>
                </a:ext>
              </a:extLst>
            </p:cNvPr>
            <p:cNvSpPr>
              <a:spLocks noChangeArrowheads="1"/>
            </p:cNvSpPr>
            <p:nvPr/>
          </p:nvSpPr>
          <p:spPr bwMode="auto">
            <a:xfrm>
              <a:off x="4014001" y="5557537"/>
              <a:ext cx="1116000" cy="864000"/>
            </a:xfrm>
            <a:prstGeom prst="snip1Rect">
              <a:avLst/>
            </a:prstGeom>
            <a:gradFill>
              <a:gsLst>
                <a:gs pos="100000">
                  <a:srgbClr val="243A48"/>
                </a:gs>
                <a:gs pos="0">
                  <a:srgbClr val="3D4C63"/>
                </a:gs>
              </a:gsLst>
              <a:lin ang="5400000" scaled="1"/>
            </a:gradFill>
            <a:ln w="12700">
              <a:gradFill flip="none" rotWithShape="1">
                <a:gsLst>
                  <a:gs pos="50000">
                    <a:schemeClr val="bg1">
                      <a:alpha val="0"/>
                    </a:schemeClr>
                  </a:gs>
                  <a:gs pos="100000">
                    <a:schemeClr val="bg1"/>
                  </a:gs>
                </a:gsLst>
                <a:lin ang="5400000" scaled="1"/>
                <a:tileRect/>
              </a:grad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latinLnBrk="1" hangingPunct="1">
                <a:lnSpc>
                  <a:spcPct val="50000"/>
                </a:lnSpc>
                <a:spcBef>
                  <a:spcPct val="50000"/>
                </a:spcBef>
                <a:spcAft>
                  <a:spcPts val="0"/>
                </a:spcAft>
                <a:defRPr/>
              </a:pPr>
              <a:r>
                <a:rPr lang="en-US" altLang="ko-KR" sz="1200" b="1" dirty="0">
                  <a:ln>
                    <a:solidFill>
                      <a:schemeClr val="accent1">
                        <a:alpha val="0"/>
                      </a:schemeClr>
                    </a:solidFill>
                  </a:ln>
                  <a:solidFill>
                    <a:srgbClr val="5EB5B6"/>
                  </a:solidFill>
                  <a:effectLst>
                    <a:outerShdw blurRad="25400" dist="12700" dir="5400000" algn="t" rotWithShape="0">
                      <a:prstClr val="black">
                        <a:alpha val="50000"/>
                      </a:prstClr>
                    </a:outerShdw>
                  </a:effectLst>
                  <a:latin typeface="Arial" panose="020B0604020202020204" pitchFamily="34" charset="0"/>
                  <a:ea typeface="Calibri" panose="020F0502020204030204" pitchFamily="34" charset="0"/>
                  <a:cs typeface="Arial" panose="020B0604020202020204" pitchFamily="34" charset="0"/>
                </a:rPr>
                <a:t>Statutory</a:t>
              </a:r>
              <a:endParaRPr kumimoji="0" lang="en-US" altLang="ko-KR" sz="1200" b="1" dirty="0">
                <a:ln>
                  <a:solidFill>
                    <a:schemeClr val="accent1">
                      <a:alpha val="0"/>
                    </a:schemeClr>
                  </a:solidFill>
                </a:ln>
                <a:solidFill>
                  <a:srgbClr val="5EB5B6"/>
                </a:solidFill>
                <a:effectLst>
                  <a:outerShdw blurRad="25400" dist="12700" dir="5400000" algn="t" rotWithShape="0">
                    <a:prstClr val="black">
                      <a:alpha val="50000"/>
                    </a:prstClr>
                  </a:outerShdw>
                </a:effectLst>
                <a:latin typeface="Arial" panose="020B0604020202020204" pitchFamily="34" charset="0"/>
                <a:ea typeface="Calibri" panose="020F0502020204030204" pitchFamily="34" charset="0"/>
                <a:cs typeface="Arial" panose="020B0604020202020204" pitchFamily="34" charset="0"/>
              </a:endParaRPr>
            </a:p>
          </p:txBody>
        </p:sp>
        <p:sp>
          <p:nvSpPr>
            <p:cNvPr id="1064" name="직사각형 1063">
              <a:extLst>
                <a:ext uri="{FF2B5EF4-FFF2-40B4-BE49-F238E27FC236}">
                  <a16:creationId xmlns:a16="http://schemas.microsoft.com/office/drawing/2014/main" id="{96DBDDBE-4580-122F-02AC-7EBFE5F07FEB}"/>
                </a:ext>
              </a:extLst>
            </p:cNvPr>
            <p:cNvSpPr/>
            <p:nvPr/>
          </p:nvSpPr>
          <p:spPr>
            <a:xfrm>
              <a:off x="4015448" y="5557537"/>
              <a:ext cx="930725" cy="34941"/>
            </a:xfrm>
            <a:prstGeom prst="rect">
              <a:avLst/>
            </a:prstGeom>
            <a:gradFill flip="none" rotWithShape="1">
              <a:gsLst>
                <a:gs pos="0">
                  <a:srgbClr val="5EB5B6"/>
                </a:gs>
                <a:gs pos="100000">
                  <a:srgbClr val="5EB5B6">
                    <a:alpha val="0"/>
                  </a:srgbClr>
                </a:gs>
              </a:gsLst>
              <a:lin ang="0" scaled="1"/>
              <a:tileRect/>
            </a:gradFill>
            <a:ln>
              <a:noFill/>
            </a:ln>
            <a:effectLst>
              <a:outerShdw blurRad="254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kumimoji="0" lang="ko-KR" altLang="en-US" sz="2800">
                <a:latin typeface="Arial" panose="020B0604020202020204" pitchFamily="34" charset="0"/>
                <a:cs typeface="Arial" panose="020B0604020202020204" pitchFamily="34" charset="0"/>
              </a:endParaRPr>
            </a:p>
          </p:txBody>
        </p:sp>
      </p:grpSp>
      <p:grpSp>
        <p:nvGrpSpPr>
          <p:cNvPr id="1065" name="그룹 58">
            <a:extLst>
              <a:ext uri="{FF2B5EF4-FFF2-40B4-BE49-F238E27FC236}">
                <a16:creationId xmlns:a16="http://schemas.microsoft.com/office/drawing/2014/main" id="{57ADC540-4F58-98F6-BB7C-326C3B6C8749}"/>
              </a:ext>
            </a:extLst>
          </p:cNvPr>
          <p:cNvGrpSpPr>
            <a:grpSpLocks/>
          </p:cNvGrpSpPr>
          <p:nvPr/>
        </p:nvGrpSpPr>
        <p:grpSpPr bwMode="auto">
          <a:xfrm>
            <a:off x="6480811" y="4917623"/>
            <a:ext cx="1223963" cy="863600"/>
            <a:chOff x="5197475" y="5557537"/>
            <a:chExt cx="1116217" cy="864000"/>
          </a:xfrm>
        </p:grpSpPr>
        <p:sp>
          <p:nvSpPr>
            <p:cNvPr id="1066" name="Rectangle 53">
              <a:extLst>
                <a:ext uri="{FF2B5EF4-FFF2-40B4-BE49-F238E27FC236}">
                  <a16:creationId xmlns:a16="http://schemas.microsoft.com/office/drawing/2014/main" id="{4499F558-6839-FAC4-2C1E-77BEDC348BC8}"/>
                </a:ext>
              </a:extLst>
            </p:cNvPr>
            <p:cNvSpPr>
              <a:spLocks noChangeArrowheads="1"/>
            </p:cNvSpPr>
            <p:nvPr/>
          </p:nvSpPr>
          <p:spPr bwMode="auto">
            <a:xfrm>
              <a:off x="5197692" y="5557537"/>
              <a:ext cx="1116000" cy="864000"/>
            </a:xfrm>
            <a:prstGeom prst="snip1Rect">
              <a:avLst/>
            </a:prstGeom>
            <a:gradFill>
              <a:gsLst>
                <a:gs pos="100000">
                  <a:srgbClr val="243A48"/>
                </a:gs>
                <a:gs pos="0">
                  <a:srgbClr val="3D4C63"/>
                </a:gs>
              </a:gsLst>
              <a:lin ang="5400000" scaled="1"/>
            </a:gradFill>
            <a:ln w="12700">
              <a:gradFill flip="none" rotWithShape="1">
                <a:gsLst>
                  <a:gs pos="50000">
                    <a:schemeClr val="bg1">
                      <a:alpha val="0"/>
                    </a:schemeClr>
                  </a:gs>
                  <a:gs pos="100000">
                    <a:schemeClr val="bg1"/>
                  </a:gs>
                </a:gsLst>
                <a:lin ang="5400000" scaled="1"/>
                <a:tileRect/>
              </a:grad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latinLnBrk="1" hangingPunct="1">
                <a:lnSpc>
                  <a:spcPct val="50000"/>
                </a:lnSpc>
                <a:spcBef>
                  <a:spcPct val="50000"/>
                </a:spcBef>
                <a:spcAft>
                  <a:spcPts val="0"/>
                </a:spcAft>
                <a:defRPr/>
              </a:pPr>
              <a:r>
                <a:rPr lang="en-US" altLang="ko-KR" sz="1200" b="1" dirty="0">
                  <a:ln>
                    <a:solidFill>
                      <a:schemeClr val="accent1">
                        <a:alpha val="0"/>
                      </a:schemeClr>
                    </a:solidFill>
                  </a:ln>
                  <a:solidFill>
                    <a:srgbClr val="5EB5B6"/>
                  </a:solidFill>
                  <a:effectLst>
                    <a:outerShdw blurRad="25400" dist="12700" dir="5400000" algn="t" rotWithShape="0">
                      <a:prstClr val="black">
                        <a:alpha val="50000"/>
                      </a:prstClr>
                    </a:outerShdw>
                  </a:effectLst>
                  <a:latin typeface="Arial" panose="020B0604020202020204" pitchFamily="34" charset="0"/>
                  <a:ea typeface="Calibri" panose="020F0502020204030204" pitchFamily="34" charset="0"/>
                  <a:cs typeface="Arial" panose="020B0604020202020204" pitchFamily="34" charset="0"/>
                </a:rPr>
                <a:t>Technical</a:t>
              </a:r>
              <a:endParaRPr kumimoji="0" lang="en-US" altLang="ko-KR" sz="1200" b="1" dirty="0">
                <a:ln>
                  <a:solidFill>
                    <a:schemeClr val="accent1">
                      <a:alpha val="0"/>
                    </a:schemeClr>
                  </a:solidFill>
                </a:ln>
                <a:solidFill>
                  <a:srgbClr val="5EB5B6"/>
                </a:solidFill>
                <a:effectLst>
                  <a:outerShdw blurRad="25400" dist="12700" dir="5400000" algn="t" rotWithShape="0">
                    <a:prstClr val="black">
                      <a:alpha val="50000"/>
                    </a:prstClr>
                  </a:outerShdw>
                </a:effectLst>
                <a:latin typeface="Arial" panose="020B0604020202020204" pitchFamily="34" charset="0"/>
                <a:ea typeface="Calibri" panose="020F0502020204030204" pitchFamily="34" charset="0"/>
                <a:cs typeface="Arial" panose="020B0604020202020204" pitchFamily="34" charset="0"/>
              </a:endParaRPr>
            </a:p>
          </p:txBody>
        </p:sp>
        <p:sp>
          <p:nvSpPr>
            <p:cNvPr id="1067" name="직사각형 1066">
              <a:extLst>
                <a:ext uri="{FF2B5EF4-FFF2-40B4-BE49-F238E27FC236}">
                  <a16:creationId xmlns:a16="http://schemas.microsoft.com/office/drawing/2014/main" id="{3C2A91E9-6061-5E87-E14C-86AC83E599A3}"/>
                </a:ext>
              </a:extLst>
            </p:cNvPr>
            <p:cNvSpPr/>
            <p:nvPr/>
          </p:nvSpPr>
          <p:spPr>
            <a:xfrm>
              <a:off x="5197475" y="5557537"/>
              <a:ext cx="933800" cy="34941"/>
            </a:xfrm>
            <a:prstGeom prst="rect">
              <a:avLst/>
            </a:prstGeom>
            <a:gradFill flip="none" rotWithShape="1">
              <a:gsLst>
                <a:gs pos="0">
                  <a:srgbClr val="5EB5B6"/>
                </a:gs>
                <a:gs pos="100000">
                  <a:srgbClr val="5EB5B6">
                    <a:alpha val="0"/>
                  </a:srgbClr>
                </a:gs>
              </a:gsLst>
              <a:lin ang="0" scaled="1"/>
              <a:tileRect/>
            </a:gradFill>
            <a:ln>
              <a:noFill/>
            </a:ln>
            <a:effectLst>
              <a:outerShdw blurRad="254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kumimoji="0" lang="ko-KR" altLang="en-US" sz="2800">
                <a:latin typeface="Arial" panose="020B0604020202020204" pitchFamily="34" charset="0"/>
                <a:cs typeface="Arial" panose="020B0604020202020204" pitchFamily="34" charset="0"/>
              </a:endParaRPr>
            </a:p>
          </p:txBody>
        </p:sp>
      </p:grpSp>
      <p:grpSp>
        <p:nvGrpSpPr>
          <p:cNvPr id="1068" name="그룹 57">
            <a:extLst>
              <a:ext uri="{FF2B5EF4-FFF2-40B4-BE49-F238E27FC236}">
                <a16:creationId xmlns:a16="http://schemas.microsoft.com/office/drawing/2014/main" id="{D9E8B1C3-09C2-310D-8EF5-D299B13A0FDF}"/>
              </a:ext>
            </a:extLst>
          </p:cNvPr>
          <p:cNvGrpSpPr>
            <a:grpSpLocks/>
          </p:cNvGrpSpPr>
          <p:nvPr/>
        </p:nvGrpSpPr>
        <p:grpSpPr bwMode="auto">
          <a:xfrm>
            <a:off x="7776492" y="4918953"/>
            <a:ext cx="1223962" cy="863600"/>
            <a:chOff x="6381383" y="5557537"/>
            <a:chExt cx="1116000" cy="864000"/>
          </a:xfrm>
        </p:grpSpPr>
        <p:sp>
          <p:nvSpPr>
            <p:cNvPr id="1069" name="Rectangle 53">
              <a:extLst>
                <a:ext uri="{FF2B5EF4-FFF2-40B4-BE49-F238E27FC236}">
                  <a16:creationId xmlns:a16="http://schemas.microsoft.com/office/drawing/2014/main" id="{1F47C667-9B8F-AF19-CAD4-AE61D6C395AC}"/>
                </a:ext>
              </a:extLst>
            </p:cNvPr>
            <p:cNvSpPr>
              <a:spLocks noChangeArrowheads="1"/>
            </p:cNvSpPr>
            <p:nvPr/>
          </p:nvSpPr>
          <p:spPr bwMode="auto">
            <a:xfrm>
              <a:off x="6381383" y="5557537"/>
              <a:ext cx="1116000" cy="864000"/>
            </a:xfrm>
            <a:prstGeom prst="snip1Rect">
              <a:avLst/>
            </a:prstGeom>
            <a:gradFill>
              <a:gsLst>
                <a:gs pos="100000">
                  <a:srgbClr val="243A48"/>
                </a:gs>
                <a:gs pos="0">
                  <a:srgbClr val="3D4C63"/>
                </a:gs>
              </a:gsLst>
              <a:lin ang="5400000" scaled="1"/>
            </a:gradFill>
            <a:ln w="12700">
              <a:gradFill flip="none" rotWithShape="1">
                <a:gsLst>
                  <a:gs pos="50000">
                    <a:schemeClr val="bg1">
                      <a:alpha val="0"/>
                    </a:schemeClr>
                  </a:gs>
                  <a:gs pos="100000">
                    <a:schemeClr val="bg1"/>
                  </a:gs>
                </a:gsLst>
                <a:lin ang="5400000" scaled="1"/>
                <a:tileRect/>
              </a:grad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latinLnBrk="1" hangingPunct="1">
                <a:lnSpc>
                  <a:spcPct val="50000"/>
                </a:lnSpc>
                <a:spcBef>
                  <a:spcPct val="50000"/>
                </a:spcBef>
                <a:spcAft>
                  <a:spcPts val="0"/>
                </a:spcAft>
                <a:defRPr/>
              </a:pPr>
              <a:r>
                <a:rPr lang="en-US" altLang="ko-KR" sz="1200" b="1" dirty="0">
                  <a:ln>
                    <a:solidFill>
                      <a:schemeClr val="accent1">
                        <a:alpha val="0"/>
                      </a:schemeClr>
                    </a:solidFill>
                  </a:ln>
                  <a:solidFill>
                    <a:srgbClr val="5EB5B6"/>
                  </a:solidFill>
                  <a:effectLst>
                    <a:outerShdw blurRad="25400" dist="12700" dir="5400000" algn="t" rotWithShape="0">
                      <a:prstClr val="black">
                        <a:alpha val="50000"/>
                      </a:prstClr>
                    </a:outerShdw>
                  </a:effectLst>
                  <a:latin typeface="Arial" panose="020B0604020202020204" pitchFamily="34" charset="0"/>
                  <a:ea typeface="Calibri" panose="020F0502020204030204" pitchFamily="34" charset="0"/>
                  <a:cs typeface="Arial" panose="020B0604020202020204" pitchFamily="34" charset="0"/>
                </a:rPr>
                <a:t>R&amp;D</a:t>
              </a:r>
              <a:endParaRPr kumimoji="0" lang="en-US" altLang="ko-KR" sz="1200" b="1" dirty="0">
                <a:ln>
                  <a:solidFill>
                    <a:schemeClr val="accent1">
                      <a:alpha val="0"/>
                    </a:schemeClr>
                  </a:solidFill>
                </a:ln>
                <a:solidFill>
                  <a:srgbClr val="5EB5B6"/>
                </a:solidFill>
                <a:effectLst>
                  <a:outerShdw blurRad="25400" dist="12700" dir="5400000" algn="t" rotWithShape="0">
                    <a:prstClr val="black">
                      <a:alpha val="50000"/>
                    </a:prstClr>
                  </a:outerShdw>
                </a:effectLst>
                <a:latin typeface="Arial" panose="020B0604020202020204" pitchFamily="34" charset="0"/>
                <a:ea typeface="Calibri" panose="020F0502020204030204" pitchFamily="34" charset="0"/>
                <a:cs typeface="Arial" panose="020B0604020202020204" pitchFamily="34" charset="0"/>
              </a:endParaRPr>
            </a:p>
          </p:txBody>
        </p:sp>
        <p:sp>
          <p:nvSpPr>
            <p:cNvPr id="1070" name="직사각형 1069">
              <a:extLst>
                <a:ext uri="{FF2B5EF4-FFF2-40B4-BE49-F238E27FC236}">
                  <a16:creationId xmlns:a16="http://schemas.microsoft.com/office/drawing/2014/main" id="{31DB1F09-9C7D-1CAE-13F5-786691E71688}"/>
                </a:ext>
              </a:extLst>
            </p:cNvPr>
            <p:cNvSpPr/>
            <p:nvPr/>
          </p:nvSpPr>
          <p:spPr>
            <a:xfrm>
              <a:off x="6381383" y="5557537"/>
              <a:ext cx="932172" cy="34941"/>
            </a:xfrm>
            <a:prstGeom prst="rect">
              <a:avLst/>
            </a:prstGeom>
            <a:gradFill flip="none" rotWithShape="1">
              <a:gsLst>
                <a:gs pos="0">
                  <a:srgbClr val="5EB5B6"/>
                </a:gs>
                <a:gs pos="100000">
                  <a:srgbClr val="5EB5B6">
                    <a:alpha val="0"/>
                  </a:srgbClr>
                </a:gs>
              </a:gsLst>
              <a:lin ang="0" scaled="1"/>
              <a:tileRect/>
            </a:gradFill>
            <a:ln>
              <a:noFill/>
            </a:ln>
            <a:effectLst>
              <a:outerShdw blurRad="254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kumimoji="0" lang="ko-KR" altLang="en-US" sz="2800">
                <a:latin typeface="Arial" panose="020B0604020202020204" pitchFamily="34" charset="0"/>
                <a:cs typeface="Arial" panose="020B0604020202020204" pitchFamily="34" charset="0"/>
              </a:endParaRPr>
            </a:p>
          </p:txBody>
        </p:sp>
      </p:grpSp>
      <p:grpSp>
        <p:nvGrpSpPr>
          <p:cNvPr id="1071" name="그룹 3">
            <a:extLst>
              <a:ext uri="{FF2B5EF4-FFF2-40B4-BE49-F238E27FC236}">
                <a16:creationId xmlns:a16="http://schemas.microsoft.com/office/drawing/2014/main" id="{B5900CC2-CE71-1268-7800-3B88AD55446C}"/>
              </a:ext>
            </a:extLst>
          </p:cNvPr>
          <p:cNvGrpSpPr>
            <a:grpSpLocks/>
          </p:cNvGrpSpPr>
          <p:nvPr/>
        </p:nvGrpSpPr>
        <p:grpSpPr bwMode="auto">
          <a:xfrm>
            <a:off x="4327453" y="1077913"/>
            <a:ext cx="3044825" cy="2065337"/>
            <a:chOff x="2897561" y="1589506"/>
            <a:chExt cx="3349450" cy="2271955"/>
          </a:xfrm>
        </p:grpSpPr>
        <p:sp>
          <p:nvSpPr>
            <p:cNvPr id="1072" name="직각 삼각형 1071">
              <a:extLst>
                <a:ext uri="{FF2B5EF4-FFF2-40B4-BE49-F238E27FC236}">
                  <a16:creationId xmlns:a16="http://schemas.microsoft.com/office/drawing/2014/main" id="{E1E0BFBE-A47D-E4B6-7076-E10C8E9772F5}"/>
                </a:ext>
              </a:extLst>
            </p:cNvPr>
            <p:cNvSpPr/>
            <p:nvPr/>
          </p:nvSpPr>
          <p:spPr>
            <a:xfrm rot="10800000">
              <a:off x="2913277" y="2366616"/>
              <a:ext cx="130975" cy="129227"/>
            </a:xfrm>
            <a:prstGeom prst="rtTriangl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kumimoji="0" lang="ko-KR" altLang="en-US" sz="1600">
                <a:latin typeface="Arial" panose="020B0604020202020204" pitchFamily="34" charset="0"/>
                <a:cs typeface="Arial" panose="020B0604020202020204" pitchFamily="34" charset="0"/>
              </a:endParaRPr>
            </a:p>
          </p:txBody>
        </p:sp>
        <p:sp>
          <p:nvSpPr>
            <p:cNvPr id="1073" name="직각 삼각형 1072">
              <a:extLst>
                <a:ext uri="{FF2B5EF4-FFF2-40B4-BE49-F238E27FC236}">
                  <a16:creationId xmlns:a16="http://schemas.microsoft.com/office/drawing/2014/main" id="{DB20D251-C641-0C83-F85E-200B11AFFF8A}"/>
                </a:ext>
              </a:extLst>
            </p:cNvPr>
            <p:cNvSpPr/>
            <p:nvPr/>
          </p:nvSpPr>
          <p:spPr>
            <a:xfrm rot="10800000" flipH="1">
              <a:off x="6100320" y="2366616"/>
              <a:ext cx="129228" cy="129227"/>
            </a:xfrm>
            <a:prstGeom prst="rtTriangl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kumimoji="0" lang="ko-KR" altLang="en-US" sz="1600">
                <a:latin typeface="Arial" panose="020B0604020202020204" pitchFamily="34" charset="0"/>
                <a:cs typeface="Arial" panose="020B0604020202020204" pitchFamily="34" charset="0"/>
              </a:endParaRPr>
            </a:p>
          </p:txBody>
        </p:sp>
        <p:sp>
          <p:nvSpPr>
            <p:cNvPr id="1074" name="직각 삼각형 1073">
              <a:extLst>
                <a:ext uri="{FF2B5EF4-FFF2-40B4-BE49-F238E27FC236}">
                  <a16:creationId xmlns:a16="http://schemas.microsoft.com/office/drawing/2014/main" id="{6C2A9AF4-64B2-3B15-2A1C-D408E9F3B804}"/>
                </a:ext>
              </a:extLst>
            </p:cNvPr>
            <p:cNvSpPr/>
            <p:nvPr/>
          </p:nvSpPr>
          <p:spPr>
            <a:xfrm rot="10800000" flipV="1">
              <a:off x="2913277" y="3056410"/>
              <a:ext cx="130975" cy="129227"/>
            </a:xfrm>
            <a:prstGeom prst="rtTriangl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kumimoji="0" lang="ko-KR" altLang="en-US" sz="1600">
                <a:latin typeface="Arial" panose="020B0604020202020204" pitchFamily="34" charset="0"/>
                <a:cs typeface="Arial" panose="020B0604020202020204" pitchFamily="34" charset="0"/>
              </a:endParaRPr>
            </a:p>
          </p:txBody>
        </p:sp>
        <p:sp>
          <p:nvSpPr>
            <p:cNvPr id="1075" name="직각 삼각형 1074">
              <a:extLst>
                <a:ext uri="{FF2B5EF4-FFF2-40B4-BE49-F238E27FC236}">
                  <a16:creationId xmlns:a16="http://schemas.microsoft.com/office/drawing/2014/main" id="{79D058E9-0C41-C4E7-BFED-328C4E46DE12}"/>
                </a:ext>
              </a:extLst>
            </p:cNvPr>
            <p:cNvSpPr/>
            <p:nvPr/>
          </p:nvSpPr>
          <p:spPr>
            <a:xfrm rot="10800000" flipH="1" flipV="1">
              <a:off x="6100320" y="3056410"/>
              <a:ext cx="129228" cy="129227"/>
            </a:xfrm>
            <a:prstGeom prst="rtTriangl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kumimoji="0" lang="ko-KR" altLang="en-US" sz="1600">
                <a:latin typeface="Arial" panose="020B0604020202020204" pitchFamily="34" charset="0"/>
                <a:cs typeface="Arial" panose="020B0604020202020204" pitchFamily="34" charset="0"/>
              </a:endParaRPr>
            </a:p>
          </p:txBody>
        </p:sp>
        <p:sp>
          <p:nvSpPr>
            <p:cNvPr id="1076" name="Rectangle 53">
              <a:extLst>
                <a:ext uri="{FF2B5EF4-FFF2-40B4-BE49-F238E27FC236}">
                  <a16:creationId xmlns:a16="http://schemas.microsoft.com/office/drawing/2014/main" id="{10FAAA6E-3A32-055C-F6E4-21106E07BDEC}"/>
                </a:ext>
              </a:extLst>
            </p:cNvPr>
            <p:cNvSpPr>
              <a:spLocks noChangeArrowheads="1"/>
            </p:cNvSpPr>
            <p:nvPr/>
          </p:nvSpPr>
          <p:spPr bwMode="auto">
            <a:xfrm>
              <a:off x="3044252" y="1589506"/>
              <a:ext cx="3056068" cy="2271955"/>
            </a:xfrm>
            <a:prstGeom prst="snip2SameRect">
              <a:avLst>
                <a:gd name="adj1" fmla="val 9104"/>
                <a:gd name="adj2" fmla="val 0"/>
              </a:avLst>
            </a:prstGeom>
            <a:gradFill>
              <a:gsLst>
                <a:gs pos="0">
                  <a:srgbClr val="3D4C63"/>
                </a:gs>
                <a:gs pos="100000">
                  <a:srgbClr val="243A48"/>
                </a:gs>
              </a:gsLst>
              <a:lin ang="5400000" scaled="1"/>
            </a:gradFill>
            <a:ln w="12700">
              <a:noFill/>
            </a:ln>
            <a:effectLst>
              <a:outerShdw blurRad="50800" dist="25400" dir="5400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72000" rIns="0" bIns="0" anchor="ctr"/>
            <a:lstStyle/>
            <a:p>
              <a:pPr algn="ctr" eaLnBrk="1" fontAlgn="auto" latinLnBrk="1" hangingPunct="1">
                <a:lnSpc>
                  <a:spcPct val="50000"/>
                </a:lnSpc>
                <a:spcBef>
                  <a:spcPct val="50000"/>
                </a:spcBef>
                <a:spcAft>
                  <a:spcPts val="0"/>
                </a:spcAft>
                <a:defRPr/>
              </a:pPr>
              <a:endParaRPr kumimoji="0" lang="en-US" altLang="ko-KR" sz="1100" b="1" dirty="0">
                <a:ln>
                  <a:solidFill>
                    <a:schemeClr val="accent1">
                      <a:alpha val="0"/>
                    </a:schemeClr>
                  </a:solidFill>
                </a:ln>
                <a:solidFill>
                  <a:schemeClr val="bg1"/>
                </a:solidFill>
                <a:latin typeface="Arial" panose="020B0604020202020204" pitchFamily="34" charset="0"/>
                <a:ea typeface="Calibri" panose="020F0502020204030204" pitchFamily="34" charset="0"/>
                <a:cs typeface="Arial" panose="020B0604020202020204" pitchFamily="34" charset="0"/>
              </a:endParaRPr>
            </a:p>
          </p:txBody>
        </p:sp>
        <p:sp>
          <p:nvSpPr>
            <p:cNvPr id="1077" name="Rectangle 53">
              <a:extLst>
                <a:ext uri="{FF2B5EF4-FFF2-40B4-BE49-F238E27FC236}">
                  <a16:creationId xmlns:a16="http://schemas.microsoft.com/office/drawing/2014/main" id="{DE8D7A0B-C6A2-338B-069E-55405847C39B}"/>
                </a:ext>
              </a:extLst>
            </p:cNvPr>
            <p:cNvSpPr>
              <a:spLocks noChangeArrowheads="1"/>
            </p:cNvSpPr>
            <p:nvPr/>
          </p:nvSpPr>
          <p:spPr bwMode="auto">
            <a:xfrm>
              <a:off x="2913636" y="2485800"/>
              <a:ext cx="3316726" cy="576777"/>
            </a:xfrm>
            <a:prstGeom prst="rect">
              <a:avLst/>
            </a:prstGeom>
            <a:gradFill>
              <a:gsLst>
                <a:gs pos="0">
                  <a:schemeClr val="bg1"/>
                </a:gs>
                <a:gs pos="100000">
                  <a:schemeClr val="accent1">
                    <a:lumMod val="20000"/>
                    <a:lumOff val="80000"/>
                  </a:schemeClr>
                </a:gs>
              </a:gsLst>
              <a:lin ang="5400000" scaled="1"/>
            </a:gradFill>
            <a:ln w="3175">
              <a:noFill/>
            </a:ln>
            <a:effectLst>
              <a:outerShdw blurRad="25400" dist="12700" dir="5400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latinLnBrk="1" hangingPunct="1">
                <a:spcBef>
                  <a:spcPct val="50000"/>
                </a:spcBef>
                <a:spcAft>
                  <a:spcPts val="0"/>
                </a:spcAft>
                <a:defRPr/>
              </a:pPr>
              <a:r>
                <a:rPr kumimoji="0" lang="en-US" altLang="ja-JP" sz="1600" b="1" dirty="0">
                  <a:ln>
                    <a:solidFill>
                      <a:schemeClr val="accent1">
                        <a:alpha val="0"/>
                      </a:schemeClr>
                    </a:solidFill>
                  </a:ln>
                  <a:gradFill>
                    <a:gsLst>
                      <a:gs pos="0">
                        <a:srgbClr val="007CB7"/>
                      </a:gs>
                      <a:gs pos="100000">
                        <a:srgbClr val="06598B"/>
                      </a:gs>
                    </a:gsLst>
                    <a:lin ang="5400000" scaled="1"/>
                  </a:gradFill>
                  <a:effectLst>
                    <a:outerShdw blurRad="25400" dist="12700" dir="5400000" algn="t" rotWithShape="0">
                      <a:prstClr val="black">
                        <a:alpha val="50000"/>
                      </a:prstClr>
                    </a:outerShdw>
                  </a:effectLst>
                  <a:latin typeface="Arial" panose="020B0604020202020204" pitchFamily="34" charset="0"/>
                  <a:ea typeface="Calibri" panose="020F0502020204030204" pitchFamily="34" charset="0"/>
                  <a:cs typeface="Arial" panose="020B0604020202020204" pitchFamily="34" charset="0"/>
                </a:rPr>
                <a:t>Board of Directors</a:t>
              </a:r>
              <a:endParaRPr kumimoji="0" lang="en-US" altLang="ko-KR" sz="1600" dirty="0">
                <a:ln>
                  <a:solidFill>
                    <a:schemeClr val="accent1">
                      <a:alpha val="0"/>
                    </a:schemeClr>
                  </a:solidFill>
                </a:ln>
                <a:gradFill>
                  <a:gsLst>
                    <a:gs pos="0">
                      <a:srgbClr val="007CB7"/>
                    </a:gs>
                    <a:gs pos="100000">
                      <a:srgbClr val="06598B"/>
                    </a:gs>
                  </a:gsLst>
                  <a:lin ang="5400000" scaled="1"/>
                </a:gradFill>
                <a:effectLst>
                  <a:outerShdw blurRad="25400" dist="12700" dir="5400000" algn="t" rotWithShape="0">
                    <a:prstClr val="black">
                      <a:alpha val="50000"/>
                    </a:prstClr>
                  </a:outerShdw>
                </a:effectLst>
                <a:latin typeface="Arial" panose="020B0604020202020204" pitchFamily="34" charset="0"/>
                <a:ea typeface="Calibri" panose="020F0502020204030204" pitchFamily="34" charset="0"/>
                <a:cs typeface="Arial" panose="020B0604020202020204" pitchFamily="34" charset="0"/>
              </a:endParaRPr>
            </a:p>
          </p:txBody>
        </p:sp>
        <p:sp>
          <p:nvSpPr>
            <p:cNvPr id="1078" name="직사각형 1077">
              <a:extLst>
                <a:ext uri="{FF2B5EF4-FFF2-40B4-BE49-F238E27FC236}">
                  <a16:creationId xmlns:a16="http://schemas.microsoft.com/office/drawing/2014/main" id="{9AAB6694-E066-FC80-8A0A-6DC798031ADC}"/>
                </a:ext>
              </a:extLst>
            </p:cNvPr>
            <p:cNvSpPr/>
            <p:nvPr/>
          </p:nvSpPr>
          <p:spPr>
            <a:xfrm>
              <a:off x="2913636" y="1792273"/>
              <a:ext cx="3316726" cy="576777"/>
            </a:xfrm>
            <a:prstGeom prst="rect">
              <a:avLst/>
            </a:prstGeom>
            <a:gradFill>
              <a:gsLst>
                <a:gs pos="0">
                  <a:schemeClr val="bg1"/>
                </a:gs>
                <a:gs pos="100000">
                  <a:schemeClr val="accent1">
                    <a:lumMod val="20000"/>
                    <a:lumOff val="80000"/>
                  </a:schemeClr>
                </a:gs>
              </a:gsLst>
              <a:lin ang="5400000" scaled="1"/>
            </a:gradFill>
            <a:ln w="3175">
              <a:noFill/>
            </a:ln>
            <a:effectLst>
              <a:outerShdw blurRad="25400" dist="12700" dir="5400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latinLnBrk="1" hangingPunct="1">
                <a:spcBef>
                  <a:spcPct val="50000"/>
                </a:spcBef>
                <a:spcAft>
                  <a:spcPts val="0"/>
                </a:spcAft>
                <a:defRPr/>
              </a:pPr>
              <a:r>
                <a:rPr kumimoji="0" lang="en-US" altLang="ja-JP" sz="1600" b="1" dirty="0">
                  <a:ln>
                    <a:solidFill>
                      <a:schemeClr val="accent1">
                        <a:alpha val="0"/>
                      </a:schemeClr>
                    </a:solidFill>
                  </a:ln>
                  <a:gradFill>
                    <a:gsLst>
                      <a:gs pos="0">
                        <a:srgbClr val="007CB7"/>
                      </a:gs>
                      <a:gs pos="100000">
                        <a:srgbClr val="06598B"/>
                      </a:gs>
                    </a:gsLst>
                    <a:lin ang="5400000" scaled="1"/>
                  </a:gradFill>
                  <a:effectLst>
                    <a:outerShdw blurRad="25400" dist="12700" dir="5400000" algn="t" rotWithShape="0">
                      <a:prstClr val="black">
                        <a:alpha val="50000"/>
                      </a:prstClr>
                    </a:outerShdw>
                  </a:effectLst>
                  <a:latin typeface="Arial" panose="020B0604020202020204" pitchFamily="34" charset="0"/>
                  <a:ea typeface="Calibri" panose="020F0502020204030204" pitchFamily="34" charset="0"/>
                  <a:cs typeface="Arial" panose="020B0604020202020204" pitchFamily="34" charset="0"/>
                </a:rPr>
                <a:t>General Assembly</a:t>
              </a:r>
              <a:endParaRPr kumimoji="0" lang="en-US" altLang="ko-KR" sz="1600" b="1" dirty="0">
                <a:ln>
                  <a:solidFill>
                    <a:schemeClr val="accent1">
                      <a:alpha val="0"/>
                    </a:schemeClr>
                  </a:solidFill>
                </a:ln>
                <a:gradFill>
                  <a:gsLst>
                    <a:gs pos="0">
                      <a:srgbClr val="007CB7"/>
                    </a:gs>
                    <a:gs pos="100000">
                      <a:srgbClr val="06598B"/>
                    </a:gs>
                  </a:gsLst>
                  <a:lin ang="5400000" scaled="1"/>
                </a:gradFill>
                <a:effectLst>
                  <a:outerShdw blurRad="25400" dist="12700" dir="5400000" algn="t" rotWithShape="0">
                    <a:prstClr val="black">
                      <a:alpha val="50000"/>
                    </a:prstClr>
                  </a:outerShdw>
                </a:effectLst>
                <a:latin typeface="Arial" panose="020B0604020202020204" pitchFamily="34" charset="0"/>
                <a:ea typeface="Calibri" panose="020F0502020204030204" pitchFamily="34" charset="0"/>
                <a:cs typeface="Arial" panose="020B0604020202020204" pitchFamily="34" charset="0"/>
              </a:endParaRPr>
            </a:p>
          </p:txBody>
        </p:sp>
        <p:sp>
          <p:nvSpPr>
            <p:cNvPr id="1079" name="직사각형 1078">
              <a:extLst>
                <a:ext uri="{FF2B5EF4-FFF2-40B4-BE49-F238E27FC236}">
                  <a16:creationId xmlns:a16="http://schemas.microsoft.com/office/drawing/2014/main" id="{CE490076-4A42-2710-C639-74FC0FB0C822}"/>
                </a:ext>
              </a:extLst>
            </p:cNvPr>
            <p:cNvSpPr/>
            <p:nvPr/>
          </p:nvSpPr>
          <p:spPr>
            <a:xfrm>
              <a:off x="2913636" y="3179326"/>
              <a:ext cx="3316726" cy="576777"/>
            </a:xfrm>
            <a:prstGeom prst="rect">
              <a:avLst/>
            </a:prstGeom>
            <a:gradFill>
              <a:gsLst>
                <a:gs pos="0">
                  <a:schemeClr val="bg1"/>
                </a:gs>
                <a:gs pos="100000">
                  <a:schemeClr val="accent1">
                    <a:lumMod val="20000"/>
                    <a:lumOff val="80000"/>
                  </a:schemeClr>
                </a:gs>
              </a:gsLst>
              <a:lin ang="5400000" scaled="1"/>
            </a:gradFill>
            <a:ln w="3175">
              <a:noFill/>
            </a:ln>
            <a:effectLst>
              <a:outerShdw blurRad="25400" dist="12700" dir="5400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latinLnBrk="1" hangingPunct="1">
                <a:spcBef>
                  <a:spcPct val="50000"/>
                </a:spcBef>
                <a:spcAft>
                  <a:spcPts val="0"/>
                </a:spcAft>
                <a:defRPr/>
              </a:pPr>
              <a:r>
                <a:rPr kumimoji="0" lang="en-US" altLang="ja-JP" sz="1600" b="1" dirty="0">
                  <a:ln>
                    <a:solidFill>
                      <a:schemeClr val="accent1">
                        <a:alpha val="0"/>
                      </a:schemeClr>
                    </a:solidFill>
                  </a:ln>
                  <a:gradFill>
                    <a:gsLst>
                      <a:gs pos="0">
                        <a:srgbClr val="007CB7"/>
                      </a:gs>
                      <a:gs pos="100000">
                        <a:srgbClr val="06598B"/>
                      </a:gs>
                    </a:gsLst>
                    <a:lin ang="5400000" scaled="1"/>
                  </a:gradFill>
                  <a:effectLst>
                    <a:outerShdw blurRad="25400" dist="12700" dir="5400000" algn="t" rotWithShape="0">
                      <a:prstClr val="black">
                        <a:alpha val="50000"/>
                      </a:prstClr>
                    </a:outerShdw>
                  </a:effectLst>
                  <a:latin typeface="Arial" panose="020B0604020202020204" pitchFamily="34" charset="0"/>
                  <a:ea typeface="Calibri" panose="020F0502020204030204" pitchFamily="34" charset="0"/>
                  <a:cs typeface="Arial" panose="020B0604020202020204" pitchFamily="34" charset="0"/>
                </a:rPr>
                <a:t>Chairman/CEO</a:t>
              </a:r>
              <a:endParaRPr kumimoji="0" lang="en-US" altLang="ko-KR" sz="1600" b="1" dirty="0">
                <a:ln>
                  <a:solidFill>
                    <a:schemeClr val="accent1">
                      <a:alpha val="0"/>
                    </a:schemeClr>
                  </a:solidFill>
                </a:ln>
                <a:gradFill>
                  <a:gsLst>
                    <a:gs pos="0">
                      <a:srgbClr val="007CB7"/>
                    </a:gs>
                    <a:gs pos="100000">
                      <a:srgbClr val="06598B"/>
                    </a:gs>
                  </a:gsLst>
                  <a:lin ang="5400000" scaled="1"/>
                </a:gradFill>
                <a:effectLst>
                  <a:outerShdw blurRad="25400" dist="12700" dir="5400000" algn="t" rotWithShape="0">
                    <a:prstClr val="black">
                      <a:alpha val="50000"/>
                    </a:prstClr>
                  </a:outerShdw>
                </a:effectLst>
                <a:latin typeface="Arial" panose="020B0604020202020204" pitchFamily="34" charset="0"/>
                <a:ea typeface="Calibri" panose="020F0502020204030204" pitchFamily="34" charset="0"/>
                <a:cs typeface="Arial" panose="020B0604020202020204" pitchFamily="34" charset="0"/>
              </a:endParaRPr>
            </a:p>
          </p:txBody>
        </p:sp>
        <p:sp>
          <p:nvSpPr>
            <p:cNvPr id="1080" name="사다리꼴 1079">
              <a:extLst>
                <a:ext uri="{FF2B5EF4-FFF2-40B4-BE49-F238E27FC236}">
                  <a16:creationId xmlns:a16="http://schemas.microsoft.com/office/drawing/2014/main" id="{868DCEEA-E381-055E-279D-7F02CF7EE19C}"/>
                </a:ext>
              </a:extLst>
            </p:cNvPr>
            <p:cNvSpPr/>
            <p:nvPr/>
          </p:nvSpPr>
          <p:spPr>
            <a:xfrm flipV="1">
              <a:off x="2897561" y="1792079"/>
              <a:ext cx="3349450" cy="29687"/>
            </a:xfrm>
            <a:prstGeom prst="trapezoid">
              <a:avLst>
                <a:gd name="adj" fmla="val 112376"/>
              </a:avLst>
            </a:prstGeom>
            <a:gradFill>
              <a:gsLst>
                <a:gs pos="0">
                  <a:srgbClr val="62C7F5"/>
                </a:gs>
                <a:gs pos="100000">
                  <a:srgbClr val="007CB7"/>
                </a:gs>
              </a:gsLst>
              <a:lin ang="5400000" scaled="1"/>
            </a:gradFill>
            <a:ln w="12700">
              <a:noFill/>
            </a:ln>
            <a:effectLst>
              <a:outerShdw blurRad="50800" dist="38100" dir="5400000" algn="t" rotWithShape="0">
                <a:schemeClr val="bg1"/>
              </a:outerShdw>
            </a:effectLst>
          </p:spPr>
          <p:style>
            <a:lnRef idx="2">
              <a:schemeClr val="accent1">
                <a:shade val="50000"/>
              </a:schemeClr>
            </a:lnRef>
            <a:fillRef idx="1">
              <a:schemeClr val="accent1"/>
            </a:fillRef>
            <a:effectRef idx="0">
              <a:schemeClr val="accent1"/>
            </a:effectRef>
            <a:fontRef idx="minor">
              <a:schemeClr val="lt1"/>
            </a:fontRef>
          </p:style>
          <p:txBody>
            <a:bodyPr lIns="0" tIns="72000" rIns="0" bIns="0" anchor="ctr"/>
            <a:lstStyle/>
            <a:p>
              <a:pPr algn="ctr" eaLnBrk="1" fontAlgn="auto" latinLnBrk="1" hangingPunct="1">
                <a:lnSpc>
                  <a:spcPct val="50000"/>
                </a:lnSpc>
                <a:spcBef>
                  <a:spcPct val="50000"/>
                </a:spcBef>
                <a:spcAft>
                  <a:spcPts val="0"/>
                </a:spcAft>
                <a:defRPr/>
              </a:pPr>
              <a:endParaRPr kumimoji="0" lang="ko-KR" altLang="en-US" sz="1100" b="1" dirty="0">
                <a:ln>
                  <a:solidFill>
                    <a:schemeClr val="accent1">
                      <a:alpha val="0"/>
                    </a:schemeClr>
                  </a:solidFill>
                </a:ln>
                <a:solidFill>
                  <a:schemeClr val="bg1"/>
                </a:solidFill>
                <a:latin typeface="Arial" panose="020B0604020202020204" pitchFamily="34" charset="0"/>
                <a:cs typeface="Arial" panose="020B0604020202020204" pitchFamily="34" charset="0"/>
              </a:endParaRPr>
            </a:p>
          </p:txBody>
        </p:sp>
        <p:sp>
          <p:nvSpPr>
            <p:cNvPr id="1081" name="사다리꼴 1080">
              <a:extLst>
                <a:ext uri="{FF2B5EF4-FFF2-40B4-BE49-F238E27FC236}">
                  <a16:creationId xmlns:a16="http://schemas.microsoft.com/office/drawing/2014/main" id="{0EA1BBF7-6CA7-8D00-492A-323EDEB21C4A}"/>
                </a:ext>
              </a:extLst>
            </p:cNvPr>
            <p:cNvSpPr/>
            <p:nvPr/>
          </p:nvSpPr>
          <p:spPr>
            <a:xfrm flipV="1">
              <a:off x="2897561" y="2485365"/>
              <a:ext cx="3349450" cy="29688"/>
            </a:xfrm>
            <a:prstGeom prst="trapezoid">
              <a:avLst>
                <a:gd name="adj" fmla="val 112376"/>
              </a:avLst>
            </a:prstGeom>
            <a:gradFill>
              <a:gsLst>
                <a:gs pos="0">
                  <a:srgbClr val="62C7F5"/>
                </a:gs>
                <a:gs pos="100000">
                  <a:srgbClr val="007CB7"/>
                </a:gs>
              </a:gsLst>
              <a:lin ang="5400000" scaled="1"/>
            </a:gradFill>
            <a:ln w="12700">
              <a:noFill/>
            </a:ln>
            <a:effectLst>
              <a:outerShdw blurRad="50800" dist="38100" dir="5400000" algn="t" rotWithShape="0">
                <a:schemeClr val="bg1"/>
              </a:outerShdw>
            </a:effectLst>
          </p:spPr>
          <p:style>
            <a:lnRef idx="2">
              <a:schemeClr val="accent1">
                <a:shade val="50000"/>
              </a:schemeClr>
            </a:lnRef>
            <a:fillRef idx="1">
              <a:schemeClr val="accent1"/>
            </a:fillRef>
            <a:effectRef idx="0">
              <a:schemeClr val="accent1"/>
            </a:effectRef>
            <a:fontRef idx="minor">
              <a:schemeClr val="lt1"/>
            </a:fontRef>
          </p:style>
          <p:txBody>
            <a:bodyPr lIns="0" tIns="72000" rIns="0" bIns="0" anchor="ctr"/>
            <a:lstStyle/>
            <a:p>
              <a:pPr algn="ctr" eaLnBrk="1" fontAlgn="auto" latinLnBrk="1" hangingPunct="1">
                <a:lnSpc>
                  <a:spcPct val="50000"/>
                </a:lnSpc>
                <a:spcBef>
                  <a:spcPct val="50000"/>
                </a:spcBef>
                <a:spcAft>
                  <a:spcPts val="0"/>
                </a:spcAft>
                <a:defRPr/>
              </a:pPr>
              <a:endParaRPr kumimoji="0" lang="ko-KR" altLang="en-US" sz="1100" b="1" dirty="0">
                <a:ln>
                  <a:solidFill>
                    <a:schemeClr val="accent1">
                      <a:alpha val="0"/>
                    </a:schemeClr>
                  </a:solidFill>
                </a:ln>
                <a:solidFill>
                  <a:schemeClr val="bg1"/>
                </a:solidFill>
                <a:latin typeface="Arial" panose="020B0604020202020204" pitchFamily="34" charset="0"/>
                <a:cs typeface="Arial" panose="020B0604020202020204" pitchFamily="34" charset="0"/>
              </a:endParaRPr>
            </a:p>
          </p:txBody>
        </p:sp>
        <p:sp>
          <p:nvSpPr>
            <p:cNvPr id="1082" name="사다리꼴 1081">
              <a:extLst>
                <a:ext uri="{FF2B5EF4-FFF2-40B4-BE49-F238E27FC236}">
                  <a16:creationId xmlns:a16="http://schemas.microsoft.com/office/drawing/2014/main" id="{BC8CD445-38EB-4494-A5C7-4D95D3F71C62}"/>
                </a:ext>
              </a:extLst>
            </p:cNvPr>
            <p:cNvSpPr/>
            <p:nvPr/>
          </p:nvSpPr>
          <p:spPr>
            <a:xfrm flipV="1">
              <a:off x="2897561" y="3178652"/>
              <a:ext cx="3349450" cy="29687"/>
            </a:xfrm>
            <a:prstGeom prst="trapezoid">
              <a:avLst>
                <a:gd name="adj" fmla="val 112376"/>
              </a:avLst>
            </a:prstGeom>
            <a:gradFill>
              <a:gsLst>
                <a:gs pos="0">
                  <a:srgbClr val="62C7F5"/>
                </a:gs>
                <a:gs pos="100000">
                  <a:srgbClr val="007CB7"/>
                </a:gs>
              </a:gsLst>
              <a:lin ang="5400000" scaled="1"/>
            </a:gradFill>
            <a:ln w="12700">
              <a:noFill/>
            </a:ln>
            <a:effectLst>
              <a:outerShdw blurRad="50800" dist="38100" dir="5400000" algn="t" rotWithShape="0">
                <a:schemeClr val="bg1"/>
              </a:outerShdw>
            </a:effectLst>
          </p:spPr>
          <p:style>
            <a:lnRef idx="2">
              <a:schemeClr val="accent1">
                <a:shade val="50000"/>
              </a:schemeClr>
            </a:lnRef>
            <a:fillRef idx="1">
              <a:schemeClr val="accent1"/>
            </a:fillRef>
            <a:effectRef idx="0">
              <a:schemeClr val="accent1"/>
            </a:effectRef>
            <a:fontRef idx="minor">
              <a:schemeClr val="lt1"/>
            </a:fontRef>
          </p:style>
          <p:txBody>
            <a:bodyPr lIns="0" tIns="72000" rIns="0" bIns="0" anchor="ctr"/>
            <a:lstStyle/>
            <a:p>
              <a:pPr algn="ctr" eaLnBrk="1" fontAlgn="auto" latinLnBrk="1" hangingPunct="1">
                <a:lnSpc>
                  <a:spcPct val="50000"/>
                </a:lnSpc>
                <a:spcBef>
                  <a:spcPct val="50000"/>
                </a:spcBef>
                <a:spcAft>
                  <a:spcPts val="0"/>
                </a:spcAft>
                <a:defRPr/>
              </a:pPr>
              <a:endParaRPr kumimoji="0" lang="ko-KR" altLang="en-US" sz="1100" b="1" dirty="0">
                <a:ln>
                  <a:solidFill>
                    <a:schemeClr val="accent1">
                      <a:alpha val="0"/>
                    </a:schemeClr>
                  </a:solidFill>
                </a:ln>
                <a:solidFill>
                  <a:schemeClr val="bg1"/>
                </a:solidFill>
                <a:latin typeface="Arial" panose="020B0604020202020204" pitchFamily="34" charset="0"/>
                <a:cs typeface="Arial" panose="020B0604020202020204" pitchFamily="34" charset="0"/>
              </a:endParaRPr>
            </a:p>
          </p:txBody>
        </p:sp>
      </p:grpSp>
      <p:cxnSp>
        <p:nvCxnSpPr>
          <p:cNvPr id="1083" name="직선 연결선 1082">
            <a:extLst>
              <a:ext uri="{FF2B5EF4-FFF2-40B4-BE49-F238E27FC236}">
                <a16:creationId xmlns:a16="http://schemas.microsoft.com/office/drawing/2014/main" id="{E3F80E36-1F92-E483-1267-5C5BC98D6EFF}"/>
              </a:ext>
            </a:extLst>
          </p:cNvPr>
          <p:cNvCxnSpPr>
            <a:cxnSpLocks/>
          </p:cNvCxnSpPr>
          <p:nvPr/>
        </p:nvCxnSpPr>
        <p:spPr bwMode="auto">
          <a:xfrm flipV="1">
            <a:off x="6800777" y="3402012"/>
            <a:ext cx="0" cy="233396"/>
          </a:xfrm>
          <a:prstGeom prst="line">
            <a:avLst/>
          </a:prstGeom>
          <a:gradFill>
            <a:gsLst>
              <a:gs pos="0">
                <a:schemeClr val="bg1"/>
              </a:gs>
              <a:gs pos="100000">
                <a:schemeClr val="accent1">
                  <a:lumMod val="20000"/>
                  <a:lumOff val="80000"/>
                </a:schemeClr>
              </a:gs>
            </a:gsLst>
            <a:lin ang="5400000" scaled="1"/>
          </a:gradFill>
          <a:ln w="6350">
            <a:solidFill>
              <a:srgbClr val="3D4C63">
                <a:alpha val="50000"/>
              </a:srgbClr>
            </a:solid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cxnSp>
      <p:cxnSp>
        <p:nvCxnSpPr>
          <p:cNvPr id="1084" name="직선 연결선 1083">
            <a:extLst>
              <a:ext uri="{FF2B5EF4-FFF2-40B4-BE49-F238E27FC236}">
                <a16:creationId xmlns:a16="http://schemas.microsoft.com/office/drawing/2014/main" id="{64F647ED-15AD-ECD9-BAA7-9B81459DEADB}"/>
              </a:ext>
            </a:extLst>
          </p:cNvPr>
          <p:cNvCxnSpPr>
            <a:cxnSpLocks/>
          </p:cNvCxnSpPr>
          <p:nvPr/>
        </p:nvCxnSpPr>
        <p:spPr bwMode="auto">
          <a:xfrm flipV="1">
            <a:off x="9488015" y="4711444"/>
            <a:ext cx="0" cy="180085"/>
          </a:xfrm>
          <a:prstGeom prst="line">
            <a:avLst/>
          </a:prstGeom>
          <a:gradFill>
            <a:gsLst>
              <a:gs pos="0">
                <a:schemeClr val="bg1"/>
              </a:gs>
              <a:gs pos="100000">
                <a:schemeClr val="accent1">
                  <a:lumMod val="20000"/>
                  <a:lumOff val="80000"/>
                </a:schemeClr>
              </a:gs>
            </a:gsLst>
            <a:lin ang="5400000" scaled="1"/>
          </a:gradFill>
          <a:ln w="6350">
            <a:solidFill>
              <a:srgbClr val="3D4C63">
                <a:alpha val="50000"/>
              </a:srgbClr>
            </a:solid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cxnSp>
      <p:grpSp>
        <p:nvGrpSpPr>
          <p:cNvPr id="1085" name="그룹 57">
            <a:extLst>
              <a:ext uri="{FF2B5EF4-FFF2-40B4-BE49-F238E27FC236}">
                <a16:creationId xmlns:a16="http://schemas.microsoft.com/office/drawing/2014/main" id="{7E7373BF-8ED1-33ED-0F90-BB1466E93DE1}"/>
              </a:ext>
            </a:extLst>
          </p:cNvPr>
          <p:cNvGrpSpPr>
            <a:grpSpLocks/>
          </p:cNvGrpSpPr>
          <p:nvPr/>
        </p:nvGrpSpPr>
        <p:grpSpPr bwMode="auto">
          <a:xfrm>
            <a:off x="9072173" y="4918953"/>
            <a:ext cx="1223962" cy="863600"/>
            <a:chOff x="6381383" y="5557537"/>
            <a:chExt cx="1116000" cy="864000"/>
          </a:xfrm>
        </p:grpSpPr>
        <p:sp>
          <p:nvSpPr>
            <p:cNvPr id="1086" name="Rectangle 53">
              <a:extLst>
                <a:ext uri="{FF2B5EF4-FFF2-40B4-BE49-F238E27FC236}">
                  <a16:creationId xmlns:a16="http://schemas.microsoft.com/office/drawing/2014/main" id="{71B4ABA9-5531-D97A-FB8A-745038642936}"/>
                </a:ext>
              </a:extLst>
            </p:cNvPr>
            <p:cNvSpPr>
              <a:spLocks noChangeArrowheads="1"/>
            </p:cNvSpPr>
            <p:nvPr/>
          </p:nvSpPr>
          <p:spPr bwMode="auto">
            <a:xfrm>
              <a:off x="6381383" y="5557537"/>
              <a:ext cx="1116000" cy="864000"/>
            </a:xfrm>
            <a:prstGeom prst="snip1Rect">
              <a:avLst/>
            </a:prstGeom>
            <a:gradFill>
              <a:gsLst>
                <a:gs pos="100000">
                  <a:srgbClr val="243A48"/>
                </a:gs>
                <a:gs pos="0">
                  <a:srgbClr val="3D4C63"/>
                </a:gs>
              </a:gsLst>
              <a:lin ang="5400000" scaled="1"/>
            </a:gradFill>
            <a:ln w="12700">
              <a:gradFill flip="none" rotWithShape="1">
                <a:gsLst>
                  <a:gs pos="50000">
                    <a:schemeClr val="bg1">
                      <a:alpha val="0"/>
                    </a:schemeClr>
                  </a:gs>
                  <a:gs pos="100000">
                    <a:schemeClr val="bg1"/>
                  </a:gs>
                </a:gsLst>
                <a:lin ang="5400000" scaled="1"/>
                <a:tileRect/>
              </a:grad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latinLnBrk="1" hangingPunct="1">
                <a:lnSpc>
                  <a:spcPct val="50000"/>
                </a:lnSpc>
                <a:spcBef>
                  <a:spcPct val="50000"/>
                </a:spcBef>
                <a:spcAft>
                  <a:spcPts val="0"/>
                </a:spcAft>
                <a:defRPr/>
              </a:pPr>
              <a:r>
                <a:rPr lang="en-US" altLang="ko-KR" sz="1200" b="1" dirty="0">
                  <a:ln>
                    <a:solidFill>
                      <a:schemeClr val="accent1">
                        <a:alpha val="0"/>
                      </a:schemeClr>
                    </a:solidFill>
                  </a:ln>
                  <a:solidFill>
                    <a:srgbClr val="5EB5B6"/>
                  </a:solidFill>
                  <a:effectLst>
                    <a:outerShdw blurRad="25400" dist="12700" dir="5400000" algn="t" rotWithShape="0">
                      <a:prstClr val="black">
                        <a:alpha val="50000"/>
                      </a:prstClr>
                    </a:outerShdw>
                  </a:effectLst>
                  <a:latin typeface="Arial" panose="020B0604020202020204" pitchFamily="34" charset="0"/>
                  <a:ea typeface="Calibri" panose="020F0502020204030204" pitchFamily="34" charset="0"/>
                  <a:cs typeface="Arial" panose="020B0604020202020204" pitchFamily="34" charset="0"/>
                </a:rPr>
                <a:t>Business</a:t>
              </a:r>
              <a:endParaRPr kumimoji="0" lang="en-US" altLang="ko-KR" sz="1200" b="1" dirty="0">
                <a:ln>
                  <a:solidFill>
                    <a:schemeClr val="accent1">
                      <a:alpha val="0"/>
                    </a:schemeClr>
                  </a:solidFill>
                </a:ln>
                <a:solidFill>
                  <a:srgbClr val="5EB5B6"/>
                </a:solidFill>
                <a:effectLst>
                  <a:outerShdw blurRad="25400" dist="12700" dir="5400000" algn="t" rotWithShape="0">
                    <a:prstClr val="black">
                      <a:alpha val="50000"/>
                    </a:prstClr>
                  </a:outerShdw>
                </a:effectLst>
                <a:latin typeface="Arial" panose="020B0604020202020204" pitchFamily="34" charset="0"/>
                <a:ea typeface="Calibri" panose="020F0502020204030204" pitchFamily="34" charset="0"/>
                <a:cs typeface="Arial" panose="020B0604020202020204" pitchFamily="34" charset="0"/>
              </a:endParaRPr>
            </a:p>
          </p:txBody>
        </p:sp>
        <p:sp>
          <p:nvSpPr>
            <p:cNvPr id="1087" name="직사각형 1086">
              <a:extLst>
                <a:ext uri="{FF2B5EF4-FFF2-40B4-BE49-F238E27FC236}">
                  <a16:creationId xmlns:a16="http://schemas.microsoft.com/office/drawing/2014/main" id="{FB602F05-0C28-48C3-BDC4-02434D318ED6}"/>
                </a:ext>
              </a:extLst>
            </p:cNvPr>
            <p:cNvSpPr/>
            <p:nvPr/>
          </p:nvSpPr>
          <p:spPr>
            <a:xfrm>
              <a:off x="6381383" y="5557537"/>
              <a:ext cx="932172" cy="34941"/>
            </a:xfrm>
            <a:prstGeom prst="rect">
              <a:avLst/>
            </a:prstGeom>
            <a:gradFill flip="none" rotWithShape="1">
              <a:gsLst>
                <a:gs pos="0">
                  <a:srgbClr val="5EB5B6"/>
                </a:gs>
                <a:gs pos="100000">
                  <a:srgbClr val="5EB5B6">
                    <a:alpha val="0"/>
                  </a:srgbClr>
                </a:gs>
              </a:gsLst>
              <a:lin ang="0" scaled="1"/>
              <a:tileRect/>
            </a:gradFill>
            <a:ln>
              <a:noFill/>
            </a:ln>
            <a:effectLst>
              <a:outerShdw blurRad="254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kumimoji="0" lang="ko-KR" altLang="en-US" sz="2800">
                <a:latin typeface="Arial" panose="020B0604020202020204" pitchFamily="34" charset="0"/>
                <a:cs typeface="Arial" panose="020B0604020202020204" pitchFamily="34" charset="0"/>
              </a:endParaRPr>
            </a:p>
          </p:txBody>
        </p:sp>
      </p:grpSp>
      <p:cxnSp>
        <p:nvCxnSpPr>
          <p:cNvPr id="1088" name="직선 연결선 1087">
            <a:extLst>
              <a:ext uri="{FF2B5EF4-FFF2-40B4-BE49-F238E27FC236}">
                <a16:creationId xmlns:a16="http://schemas.microsoft.com/office/drawing/2014/main" id="{95A8EC8F-6B54-160B-B4C0-D4ED464005E2}"/>
              </a:ext>
            </a:extLst>
          </p:cNvPr>
          <p:cNvCxnSpPr>
            <a:cxnSpLocks/>
          </p:cNvCxnSpPr>
          <p:nvPr/>
        </p:nvCxnSpPr>
        <p:spPr bwMode="auto">
          <a:xfrm flipV="1">
            <a:off x="8447710" y="3402012"/>
            <a:ext cx="0" cy="233396"/>
          </a:xfrm>
          <a:prstGeom prst="line">
            <a:avLst/>
          </a:prstGeom>
          <a:gradFill>
            <a:gsLst>
              <a:gs pos="0">
                <a:schemeClr val="bg1"/>
              </a:gs>
              <a:gs pos="100000">
                <a:schemeClr val="accent1">
                  <a:lumMod val="20000"/>
                  <a:lumOff val="80000"/>
                </a:schemeClr>
              </a:gs>
            </a:gsLst>
            <a:lin ang="5400000" scaled="1"/>
          </a:gradFill>
          <a:ln w="6350">
            <a:solidFill>
              <a:srgbClr val="3D4C63">
                <a:alpha val="50000"/>
              </a:srgbClr>
            </a:solid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cxnSp>
      <p:sp>
        <p:nvSpPr>
          <p:cNvPr id="7" name="TextBox 6">
            <a:extLst>
              <a:ext uri="{FF2B5EF4-FFF2-40B4-BE49-F238E27FC236}">
                <a16:creationId xmlns:a16="http://schemas.microsoft.com/office/drawing/2014/main" id="{108EB9D8-DAA7-6A59-72DA-55FA9B0435CD}"/>
              </a:ext>
            </a:extLst>
          </p:cNvPr>
          <p:cNvSpPr txBox="1"/>
          <p:nvPr/>
        </p:nvSpPr>
        <p:spPr>
          <a:xfrm>
            <a:off x="4427511" y="5981684"/>
            <a:ext cx="3152727" cy="374571"/>
          </a:xfrm>
          <a:prstGeom prst="round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square">
            <a:spAutoFit/>
          </a:bodyPr>
          <a:lstStyle/>
          <a:p>
            <a:pPr algn="ctr" latinLnBrk="1">
              <a:defRPr/>
            </a:pPr>
            <a:r>
              <a:rPr lang="en-US" altLang="ko-KR" sz="1600" b="1" dirty="0">
                <a:ln>
                  <a:solidFill>
                    <a:schemeClr val="accent1">
                      <a:alpha val="0"/>
                    </a:schemeClr>
                  </a:solidFill>
                </a:ln>
                <a:solidFill>
                  <a:schemeClr val="tx1"/>
                </a:solidFill>
                <a:effectLst>
                  <a:innerShdw blurRad="25400" dist="50800" dir="16200000">
                    <a:prstClr val="black">
                      <a:alpha val="75000"/>
                    </a:prstClr>
                  </a:innerShdw>
                </a:effectLst>
                <a:latin typeface="Arial" panose="020B0604020202020204" pitchFamily="34" charset="0"/>
                <a:ea typeface="Calibri" panose="020F0502020204030204" pitchFamily="34" charset="0"/>
                <a:cs typeface="Arial" panose="020B0604020202020204" pitchFamily="34" charset="0"/>
              </a:rPr>
              <a:t>47 Teams &amp; 73 Offices</a:t>
            </a:r>
          </a:p>
        </p:txBody>
      </p:sp>
    </p:spTree>
    <p:extLst>
      <p:ext uri="{BB962C8B-B14F-4D97-AF65-F5344CB8AC3E}">
        <p14:creationId xmlns:p14="http://schemas.microsoft.com/office/powerpoint/2010/main" val="4018196005"/>
      </p:ext>
    </p:extLst>
  </p:cSld>
  <p:clrMapOvr>
    <a:masterClrMapping/>
  </p:clrMapOvr>
  <mc:AlternateContent xmlns:mc="http://schemas.openxmlformats.org/markup-compatibility/2006" xmlns:p14="http://schemas.microsoft.com/office/powerpoint/2010/main">
    <mc:Choice Requires="p14">
      <p:transition spd="slow" p14:dur="2000" advTm="16702"/>
    </mc:Choice>
    <mc:Fallback xmlns="">
      <p:transition spd="slow" advTm="1670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제목 1"/>
          <p:cNvSpPr txBox="1">
            <a:spLocks/>
          </p:cNvSpPr>
          <p:nvPr/>
        </p:nvSpPr>
        <p:spPr>
          <a:xfrm>
            <a:off x="1752979" y="515729"/>
            <a:ext cx="7812896" cy="317329"/>
          </a:xfrm>
          <a:prstGeom prst="rect">
            <a:avLst/>
          </a:prstGeom>
        </p:spPr>
        <p:txBody>
          <a:bodyPr vert="horz" lIns="91440" tIns="45720" rIns="91440" bIns="45720" rtlCol="0" anchor="ctr">
            <a:noAutofit/>
          </a:bodyPr>
          <a:lstStyle>
            <a:lvl1pPr algn="l" defTabSz="914400" rtl="0" eaLnBrk="1" latinLnBrk="1" hangingPunct="1">
              <a:lnSpc>
                <a:spcPct val="90000"/>
              </a:lnSpc>
              <a:spcBef>
                <a:spcPct val="0"/>
              </a:spcBef>
              <a:buNone/>
              <a:defRPr sz="3000" b="1" kern="1200" spc="-50" baseline="0">
                <a:ln>
                  <a:solidFill>
                    <a:schemeClr val="accent1">
                      <a:alpha val="0"/>
                    </a:schemeClr>
                  </a:solidFill>
                </a:ln>
                <a:gradFill flip="none" rotWithShape="1">
                  <a:gsLst>
                    <a:gs pos="0">
                      <a:schemeClr val="bg1"/>
                    </a:gs>
                    <a:gs pos="100000">
                      <a:schemeClr val="accent1">
                        <a:lumMod val="40000"/>
                        <a:lumOff val="60000"/>
                      </a:schemeClr>
                    </a:gs>
                  </a:gsLst>
                  <a:lin ang="5400000" scaled="1"/>
                  <a:tileRect/>
                </a:gradFill>
                <a:effectLst>
                  <a:outerShdw blurRad="50800" dist="25400" dir="5400000" algn="t" rotWithShape="0">
                    <a:prstClr val="black">
                      <a:alpha val="50000"/>
                    </a:prstClr>
                  </a:outerShdw>
                </a:effectLst>
                <a:latin typeface="+mj-lt"/>
                <a:ea typeface="+mj-ea"/>
                <a:cs typeface="+mj-cs"/>
              </a:defRPr>
            </a:lvl1pPr>
          </a:lstStyle>
          <a:p>
            <a:pPr fontAlgn="auto">
              <a:spcAft>
                <a:spcPts val="0"/>
              </a:spcAft>
              <a:defRPr/>
            </a:pPr>
            <a:endParaRPr kumimoji="0" lang="ko-KR" altLang="en-US" sz="1800" b="0">
              <a:ln>
                <a:solidFill>
                  <a:srgbClr val="039BE7">
                    <a:alpha val="0"/>
                  </a:srgbClr>
                </a:solidFill>
              </a:ln>
              <a:gradFill flip="none" rotWithShape="1">
                <a:gsLst>
                  <a:gs pos="0">
                    <a:prstClr val="white"/>
                  </a:gs>
                  <a:gs pos="100000">
                    <a:srgbClr val="039BE7">
                      <a:lumMod val="40000"/>
                      <a:lumOff val="60000"/>
                    </a:srgbClr>
                  </a:gs>
                </a:gsLst>
                <a:lin ang="5400000" scaled="1"/>
                <a:tileRect/>
              </a:gradFill>
              <a:latin typeface="Arial" panose="020B0604020202020204" pitchFamily="34" charset="0"/>
              <a:cs typeface="Arial" panose="020B0604020202020204" pitchFamily="34" charset="0"/>
            </a:endParaRPr>
          </a:p>
        </p:txBody>
      </p:sp>
      <p:sp>
        <p:nvSpPr>
          <p:cNvPr id="8" name="제목 7">
            <a:extLst>
              <a:ext uri="{FF2B5EF4-FFF2-40B4-BE49-F238E27FC236}">
                <a16:creationId xmlns:a16="http://schemas.microsoft.com/office/drawing/2014/main" id="{4DF4738B-900C-0E5F-01EC-D5EB8777E1D2}"/>
              </a:ext>
            </a:extLst>
          </p:cNvPr>
          <p:cNvSpPr>
            <a:spLocks noGrp="1"/>
          </p:cNvSpPr>
          <p:nvPr>
            <p:ph type="title"/>
          </p:nvPr>
        </p:nvSpPr>
        <p:spPr>
          <a:xfrm>
            <a:off x="282071" y="88957"/>
            <a:ext cx="7812896" cy="511062"/>
          </a:xfrm>
        </p:spPr>
        <p:txBody>
          <a:bodyPr/>
          <a:lstStyle/>
          <a:p>
            <a:pPr defTabSz="457200" latinLnBrk="0">
              <a:defRPr/>
            </a:pPr>
            <a:r>
              <a:rPr lang="en-US" altLang="ko-KR" spc="-46" dirty="0">
                <a:ln>
                  <a:solidFill>
                    <a:srgbClr val="4472C4">
                      <a:alpha val="0"/>
                    </a:srgbClr>
                  </a:solidFill>
                </a:ln>
                <a:solidFill>
                  <a:srgbClr val="0088C7"/>
                </a:solidFill>
                <a:latin typeface="Arial" panose="020B0604020202020204" pitchFamily="34" charset="0"/>
                <a:cs typeface="Arial" panose="020B0604020202020204" pitchFamily="34" charset="0"/>
              </a:rPr>
              <a:t>Status of </a:t>
            </a:r>
            <a:r>
              <a:rPr lang="en-US" altLang="ko-KR" spc="-46" dirty="0" err="1">
                <a:ln>
                  <a:solidFill>
                    <a:srgbClr val="4472C4">
                      <a:alpha val="0"/>
                    </a:srgbClr>
                  </a:solidFill>
                </a:ln>
                <a:solidFill>
                  <a:srgbClr val="0088C7"/>
                </a:solidFill>
                <a:latin typeface="Arial" panose="020B0604020202020204" pitchFamily="34" charset="0"/>
                <a:cs typeface="Arial" panose="020B0604020202020204" pitchFamily="34" charset="0"/>
              </a:rPr>
              <a:t>Authorisation</a:t>
            </a:r>
            <a:r>
              <a:rPr lang="en-US" altLang="ko-KR" spc="-46" dirty="0">
                <a:ln>
                  <a:solidFill>
                    <a:srgbClr val="4472C4">
                      <a:alpha val="0"/>
                    </a:srgbClr>
                  </a:solidFill>
                </a:ln>
                <a:solidFill>
                  <a:srgbClr val="0088C7"/>
                </a:solidFill>
                <a:latin typeface="Arial" panose="020B0604020202020204" pitchFamily="34" charset="0"/>
                <a:cs typeface="Arial" panose="020B0604020202020204" pitchFamily="34" charset="0"/>
              </a:rPr>
              <a:t> (80 countries)</a:t>
            </a:r>
            <a:endParaRPr lang="ko-KR" altLang="en-US" spc="-46" dirty="0">
              <a:ln>
                <a:solidFill>
                  <a:srgbClr val="4472C4">
                    <a:alpha val="0"/>
                  </a:srgbClr>
                </a:solidFill>
              </a:ln>
              <a:solidFill>
                <a:srgbClr val="0088C7"/>
              </a:solidFill>
              <a:latin typeface="Arial" panose="020B0604020202020204" pitchFamily="34" charset="0"/>
              <a:cs typeface="Arial" panose="020B0604020202020204" pitchFamily="34" charset="0"/>
            </a:endParaRPr>
          </a:p>
        </p:txBody>
      </p:sp>
      <p:graphicFrame>
        <p:nvGraphicFramePr>
          <p:cNvPr id="4" name="Group 172">
            <a:extLst>
              <a:ext uri="{FF2B5EF4-FFF2-40B4-BE49-F238E27FC236}">
                <a16:creationId xmlns:a16="http://schemas.microsoft.com/office/drawing/2014/main" id="{EEBCA653-9030-505E-103F-A0979414A07D}"/>
              </a:ext>
            </a:extLst>
          </p:cNvPr>
          <p:cNvGraphicFramePr>
            <a:graphicFrameLocks noGrp="1"/>
          </p:cNvGraphicFramePr>
          <p:nvPr/>
        </p:nvGraphicFramePr>
        <p:xfrm>
          <a:off x="356228" y="922073"/>
          <a:ext cx="11479544" cy="5420200"/>
        </p:xfrm>
        <a:graphic>
          <a:graphicData uri="http://schemas.openxmlformats.org/drawingml/2006/table">
            <a:tbl>
              <a:tblPr>
                <a:effectLst>
                  <a:outerShdw blurRad="25400" dist="12700" dir="5400000" algn="t" rotWithShape="0">
                    <a:prstClr val="black">
                      <a:alpha val="50000"/>
                    </a:prstClr>
                  </a:outerShdw>
                </a:effectLst>
              </a:tblPr>
              <a:tblGrid>
                <a:gridCol w="495863">
                  <a:extLst>
                    <a:ext uri="{9D8B030D-6E8A-4147-A177-3AD203B41FA5}">
                      <a16:colId xmlns:a16="http://schemas.microsoft.com/office/drawing/2014/main" val="20000"/>
                    </a:ext>
                  </a:extLst>
                </a:gridCol>
                <a:gridCol w="2511304">
                  <a:extLst>
                    <a:ext uri="{9D8B030D-6E8A-4147-A177-3AD203B41FA5}">
                      <a16:colId xmlns:a16="http://schemas.microsoft.com/office/drawing/2014/main" val="20001"/>
                    </a:ext>
                  </a:extLst>
                </a:gridCol>
                <a:gridCol w="495864">
                  <a:extLst>
                    <a:ext uri="{9D8B030D-6E8A-4147-A177-3AD203B41FA5}">
                      <a16:colId xmlns:a16="http://schemas.microsoft.com/office/drawing/2014/main" val="20002"/>
                    </a:ext>
                  </a:extLst>
                </a:gridCol>
                <a:gridCol w="2362840">
                  <a:extLst>
                    <a:ext uri="{9D8B030D-6E8A-4147-A177-3AD203B41FA5}">
                      <a16:colId xmlns:a16="http://schemas.microsoft.com/office/drawing/2014/main" val="20003"/>
                    </a:ext>
                  </a:extLst>
                </a:gridCol>
                <a:gridCol w="500368">
                  <a:extLst>
                    <a:ext uri="{9D8B030D-6E8A-4147-A177-3AD203B41FA5}">
                      <a16:colId xmlns:a16="http://schemas.microsoft.com/office/drawing/2014/main" val="20004"/>
                    </a:ext>
                  </a:extLst>
                </a:gridCol>
                <a:gridCol w="2159403">
                  <a:extLst>
                    <a:ext uri="{9D8B030D-6E8A-4147-A177-3AD203B41FA5}">
                      <a16:colId xmlns:a16="http://schemas.microsoft.com/office/drawing/2014/main" val="20005"/>
                    </a:ext>
                  </a:extLst>
                </a:gridCol>
                <a:gridCol w="527855">
                  <a:extLst>
                    <a:ext uri="{9D8B030D-6E8A-4147-A177-3AD203B41FA5}">
                      <a16:colId xmlns:a16="http://schemas.microsoft.com/office/drawing/2014/main" val="20006"/>
                    </a:ext>
                  </a:extLst>
                </a:gridCol>
                <a:gridCol w="2426047">
                  <a:extLst>
                    <a:ext uri="{9D8B030D-6E8A-4147-A177-3AD203B41FA5}">
                      <a16:colId xmlns:a16="http://schemas.microsoft.com/office/drawing/2014/main" val="20007"/>
                    </a:ext>
                  </a:extLst>
                </a:gridCol>
              </a:tblGrid>
              <a:tr h="323190">
                <a:tc>
                  <a:txBody>
                    <a:bodyPr/>
                    <a:lstStyle/>
                    <a:p>
                      <a:pPr marL="0" marR="0" lvl="0" indent="0" algn="ctr" defTabSz="914400" rtl="0" eaLnBrk="0" fontAlgn="base" latinLnBrk="1" hangingPunct="0">
                        <a:lnSpc>
                          <a:spcPct val="100000"/>
                        </a:lnSpc>
                        <a:spcBef>
                          <a:spcPct val="0"/>
                        </a:spcBef>
                        <a:spcAft>
                          <a:spcPct val="0"/>
                        </a:spcAft>
                        <a:buClrTx/>
                        <a:buSzTx/>
                        <a:buFont typeface="Wingdings" pitchFamily="2" charset="2"/>
                        <a:buNone/>
                        <a:tabLst/>
                      </a:pPr>
                      <a:endParaRPr lang="ko-KR" altLang="en-US" sz="1600" b="1" kern="1200" spc="0" baseline="0">
                        <a:ln>
                          <a:solidFill>
                            <a:schemeClr val="accent1">
                              <a:shade val="95000"/>
                              <a:satMod val="105000"/>
                              <a:alpha val="0"/>
                            </a:schemeClr>
                          </a:solidFill>
                        </a:ln>
                        <a:solidFill>
                          <a:schemeClr val="bg1"/>
                        </a:solidFill>
                        <a:effectLst>
                          <a:outerShdw blurRad="63500" dir="5400000" algn="t" rotWithShape="0">
                            <a:prstClr val="black">
                              <a:alpha val="90000"/>
                            </a:prstClr>
                          </a:outerShdw>
                        </a:effectLst>
                        <a:latin typeface="Calibri" panose="020F0502020204030204" pitchFamily="34" charset="0"/>
                        <a:ea typeface="HY견고딕" pitchFamily="18" charset="-127"/>
                        <a:cs typeface="Calibri" panose="020F0502020204030204" pitchFamily="34" charset="0"/>
                      </a:endParaRPr>
                    </a:p>
                  </a:txBody>
                  <a:tcPr marL="9525" marR="9525" marT="9525" marB="0" anchor="ctr" horzOverflow="overflow">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4C4C4C"/>
                    </a:solidFill>
                  </a:tcPr>
                </a:tc>
                <a:tc>
                  <a:txBody>
                    <a:bodyPr/>
                    <a:lstStyle/>
                    <a:p>
                      <a:pPr marL="0" marR="0" lvl="0" indent="0" algn="ctr" defTabSz="914400" rtl="0" eaLnBrk="0" fontAlgn="base" latinLnBrk="1" hangingPunct="0">
                        <a:lnSpc>
                          <a:spcPct val="100000"/>
                        </a:lnSpc>
                        <a:spcBef>
                          <a:spcPct val="0"/>
                        </a:spcBef>
                        <a:spcAft>
                          <a:spcPct val="0"/>
                        </a:spcAft>
                        <a:buClrTx/>
                        <a:buSzTx/>
                        <a:buFont typeface="Wingdings" pitchFamily="2" charset="2"/>
                        <a:buNone/>
                        <a:tabLst/>
                        <a:defRPr/>
                      </a:pPr>
                      <a:r>
                        <a:rPr lang="en-US" altLang="ko-KR" sz="1600" b="1" kern="1200" spc="0" baseline="0">
                          <a:ln>
                            <a:solidFill>
                              <a:schemeClr val="accent1">
                                <a:shade val="95000"/>
                                <a:satMod val="105000"/>
                                <a:alpha val="0"/>
                              </a:schemeClr>
                            </a:solidFill>
                          </a:ln>
                          <a:solidFill>
                            <a:schemeClr val="bg1"/>
                          </a:solidFill>
                          <a:effectLst>
                            <a:outerShdw blurRad="63500" dir="5400000" algn="t" rotWithShape="0">
                              <a:prstClr val="black">
                                <a:alpha val="90000"/>
                              </a:prstClr>
                            </a:outerShdw>
                          </a:effectLst>
                          <a:latin typeface="Calibri" panose="020F0502020204030204" pitchFamily="34" charset="0"/>
                          <a:ea typeface="HY견고딕" pitchFamily="18" charset="-127"/>
                          <a:cs typeface="Calibri" panose="020F0502020204030204" pitchFamily="34" charset="0"/>
                        </a:rPr>
                        <a:t>Flag</a:t>
                      </a:r>
                      <a:endParaRPr lang="ko-KR" altLang="en-US" sz="1600" b="1" kern="1200" spc="0" baseline="0">
                        <a:ln>
                          <a:solidFill>
                            <a:schemeClr val="accent1">
                              <a:shade val="95000"/>
                              <a:satMod val="105000"/>
                              <a:alpha val="0"/>
                            </a:schemeClr>
                          </a:solidFill>
                        </a:ln>
                        <a:solidFill>
                          <a:schemeClr val="bg1"/>
                        </a:solidFill>
                        <a:effectLst>
                          <a:outerShdw blurRad="63500" dir="5400000" algn="t" rotWithShape="0">
                            <a:prstClr val="black">
                              <a:alpha val="90000"/>
                            </a:prstClr>
                          </a:outerShdw>
                        </a:effectLst>
                        <a:latin typeface="Calibri" panose="020F0502020204030204" pitchFamily="34" charset="0"/>
                        <a:ea typeface="HY견고딕" pitchFamily="18" charset="-127"/>
                        <a:cs typeface="Calibri" panose="020F0502020204030204" pitchFamily="34" charset="0"/>
                      </a:endParaRPr>
                    </a:p>
                  </a:txBody>
                  <a:tcPr marL="9525" marR="9525" marT="9525" marB="0" anchor="ctr" horzOverflow="overflow">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4C4C4C"/>
                    </a:solidFill>
                  </a:tcPr>
                </a:tc>
                <a:tc>
                  <a:txBody>
                    <a:bodyPr/>
                    <a:lstStyle/>
                    <a:p>
                      <a:pPr marL="0" marR="0" lvl="0" indent="0" algn="ctr" defTabSz="914400" rtl="0" eaLnBrk="0" fontAlgn="base" latinLnBrk="1" hangingPunct="0">
                        <a:lnSpc>
                          <a:spcPct val="100000"/>
                        </a:lnSpc>
                        <a:spcBef>
                          <a:spcPct val="0"/>
                        </a:spcBef>
                        <a:spcAft>
                          <a:spcPct val="0"/>
                        </a:spcAft>
                        <a:buClrTx/>
                        <a:buSzTx/>
                        <a:buFont typeface="Wingdings" pitchFamily="2" charset="2"/>
                        <a:buNone/>
                        <a:tabLst/>
                      </a:pPr>
                      <a:endParaRPr lang="ko-KR" altLang="en-US" sz="1600" b="1" kern="1200" spc="0" baseline="0">
                        <a:ln>
                          <a:solidFill>
                            <a:schemeClr val="accent1">
                              <a:shade val="95000"/>
                              <a:satMod val="105000"/>
                              <a:alpha val="0"/>
                            </a:schemeClr>
                          </a:solidFill>
                        </a:ln>
                        <a:solidFill>
                          <a:schemeClr val="bg1"/>
                        </a:solidFill>
                        <a:effectLst>
                          <a:outerShdw blurRad="63500" dir="5400000" algn="t" rotWithShape="0">
                            <a:prstClr val="black">
                              <a:alpha val="90000"/>
                            </a:prstClr>
                          </a:outerShdw>
                        </a:effectLst>
                        <a:latin typeface="Calibri" panose="020F0502020204030204" pitchFamily="34" charset="0"/>
                        <a:ea typeface="HY견고딕" pitchFamily="18" charset="-127"/>
                        <a:cs typeface="Calibri" panose="020F0502020204030204" pitchFamily="34" charset="0"/>
                      </a:endParaRPr>
                    </a:p>
                  </a:txBody>
                  <a:tcPr marL="9525" marR="9525" marT="9525" marB="0" anchor="ctr" horzOverflow="overflow">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4C4C4C"/>
                    </a:solidFill>
                  </a:tcPr>
                </a:tc>
                <a:tc>
                  <a:txBody>
                    <a:bodyPr/>
                    <a:lstStyle/>
                    <a:p>
                      <a:pPr marL="0" marR="0" lvl="0" indent="0" algn="ctr" defTabSz="914400" rtl="0" eaLnBrk="0" fontAlgn="base" latinLnBrk="1" hangingPunct="0">
                        <a:lnSpc>
                          <a:spcPct val="100000"/>
                        </a:lnSpc>
                        <a:spcBef>
                          <a:spcPct val="0"/>
                        </a:spcBef>
                        <a:spcAft>
                          <a:spcPct val="0"/>
                        </a:spcAft>
                        <a:buClrTx/>
                        <a:buSzTx/>
                        <a:buFont typeface="Wingdings" pitchFamily="2" charset="2"/>
                        <a:buNone/>
                        <a:tabLst/>
                        <a:defRPr/>
                      </a:pPr>
                      <a:r>
                        <a:rPr lang="en-US" altLang="ko-KR" sz="1600" b="1" kern="1200" spc="0" baseline="0">
                          <a:ln>
                            <a:solidFill>
                              <a:schemeClr val="accent1">
                                <a:shade val="95000"/>
                                <a:satMod val="105000"/>
                                <a:alpha val="0"/>
                              </a:schemeClr>
                            </a:solidFill>
                          </a:ln>
                          <a:solidFill>
                            <a:schemeClr val="bg1"/>
                          </a:solidFill>
                          <a:effectLst>
                            <a:outerShdw blurRad="63500" dir="5400000" algn="t" rotWithShape="0">
                              <a:prstClr val="black">
                                <a:alpha val="90000"/>
                              </a:prstClr>
                            </a:outerShdw>
                          </a:effectLst>
                          <a:latin typeface="Calibri" panose="020F0502020204030204" pitchFamily="34" charset="0"/>
                          <a:ea typeface="HY견고딕" pitchFamily="18" charset="-127"/>
                          <a:cs typeface="Calibri" panose="020F0502020204030204" pitchFamily="34" charset="0"/>
                        </a:rPr>
                        <a:t>Flag</a:t>
                      </a:r>
                      <a:endParaRPr lang="ko-KR" altLang="en-US" sz="1600" b="1" kern="1200" spc="0" baseline="0">
                        <a:ln>
                          <a:solidFill>
                            <a:schemeClr val="accent1">
                              <a:shade val="95000"/>
                              <a:satMod val="105000"/>
                              <a:alpha val="0"/>
                            </a:schemeClr>
                          </a:solidFill>
                        </a:ln>
                        <a:solidFill>
                          <a:schemeClr val="bg1"/>
                        </a:solidFill>
                        <a:effectLst>
                          <a:outerShdw blurRad="63500" dir="5400000" algn="t" rotWithShape="0">
                            <a:prstClr val="black">
                              <a:alpha val="90000"/>
                            </a:prstClr>
                          </a:outerShdw>
                        </a:effectLst>
                        <a:latin typeface="Calibri" panose="020F0502020204030204" pitchFamily="34" charset="0"/>
                        <a:ea typeface="HY견고딕" pitchFamily="18" charset="-127"/>
                        <a:cs typeface="Calibri" panose="020F0502020204030204" pitchFamily="34" charset="0"/>
                      </a:endParaRPr>
                    </a:p>
                  </a:txBody>
                  <a:tcPr marL="9525" marR="9525" marT="9525" marB="0" anchor="ctr" horzOverflow="overflow">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4C4C4C"/>
                    </a:solidFill>
                  </a:tcPr>
                </a:tc>
                <a:tc>
                  <a:txBody>
                    <a:bodyPr/>
                    <a:lstStyle/>
                    <a:p>
                      <a:pPr marL="0" marR="0" lvl="0" indent="0" algn="ctr" defTabSz="914400" rtl="0" eaLnBrk="0" fontAlgn="base" latinLnBrk="1" hangingPunct="0">
                        <a:lnSpc>
                          <a:spcPct val="100000"/>
                        </a:lnSpc>
                        <a:spcBef>
                          <a:spcPct val="0"/>
                        </a:spcBef>
                        <a:spcAft>
                          <a:spcPct val="0"/>
                        </a:spcAft>
                        <a:buClrTx/>
                        <a:buSzTx/>
                        <a:buFont typeface="Wingdings" pitchFamily="2" charset="2"/>
                        <a:buNone/>
                        <a:tabLst/>
                      </a:pPr>
                      <a:endParaRPr lang="ko-KR" altLang="en-US" sz="1600" b="1" kern="1200" spc="0" baseline="0">
                        <a:ln>
                          <a:solidFill>
                            <a:schemeClr val="accent1">
                              <a:shade val="95000"/>
                              <a:satMod val="105000"/>
                              <a:alpha val="0"/>
                            </a:schemeClr>
                          </a:solidFill>
                        </a:ln>
                        <a:solidFill>
                          <a:schemeClr val="bg1"/>
                        </a:solidFill>
                        <a:effectLst>
                          <a:outerShdw blurRad="63500" dir="5400000" algn="t" rotWithShape="0">
                            <a:prstClr val="black">
                              <a:alpha val="90000"/>
                            </a:prstClr>
                          </a:outerShdw>
                        </a:effectLst>
                        <a:latin typeface="Calibri" panose="020F0502020204030204" pitchFamily="34" charset="0"/>
                        <a:ea typeface="HY견고딕" pitchFamily="18" charset="-127"/>
                        <a:cs typeface="Calibri" panose="020F0502020204030204" pitchFamily="34" charset="0"/>
                      </a:endParaRPr>
                    </a:p>
                  </a:txBody>
                  <a:tcPr marL="9525" marR="9525" marT="9525" marB="0" anchor="ctr" horzOverflow="overflow">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4C4C4C"/>
                    </a:solidFill>
                  </a:tcPr>
                </a:tc>
                <a:tc>
                  <a:txBody>
                    <a:bodyPr/>
                    <a:lstStyle/>
                    <a:p>
                      <a:pPr marL="0" marR="0" lvl="0" indent="0" algn="ctr" defTabSz="914400" rtl="0" eaLnBrk="0" fontAlgn="base" latinLnBrk="1" hangingPunct="0">
                        <a:lnSpc>
                          <a:spcPct val="100000"/>
                        </a:lnSpc>
                        <a:spcBef>
                          <a:spcPct val="0"/>
                        </a:spcBef>
                        <a:spcAft>
                          <a:spcPct val="0"/>
                        </a:spcAft>
                        <a:buClrTx/>
                        <a:buSzTx/>
                        <a:buFont typeface="Wingdings" pitchFamily="2" charset="2"/>
                        <a:buNone/>
                        <a:tabLst/>
                        <a:defRPr/>
                      </a:pPr>
                      <a:r>
                        <a:rPr lang="en-US" altLang="ko-KR" sz="1600" b="1" kern="1200" spc="0" baseline="0">
                          <a:ln>
                            <a:solidFill>
                              <a:schemeClr val="accent1">
                                <a:shade val="95000"/>
                                <a:satMod val="105000"/>
                                <a:alpha val="0"/>
                              </a:schemeClr>
                            </a:solidFill>
                          </a:ln>
                          <a:solidFill>
                            <a:schemeClr val="bg1"/>
                          </a:solidFill>
                          <a:effectLst>
                            <a:outerShdw blurRad="63500" dir="5400000" algn="t" rotWithShape="0">
                              <a:prstClr val="black">
                                <a:alpha val="90000"/>
                              </a:prstClr>
                            </a:outerShdw>
                          </a:effectLst>
                          <a:latin typeface="Calibri" panose="020F0502020204030204" pitchFamily="34" charset="0"/>
                          <a:ea typeface="HY견고딕" pitchFamily="18" charset="-127"/>
                          <a:cs typeface="Calibri" panose="020F0502020204030204" pitchFamily="34" charset="0"/>
                        </a:rPr>
                        <a:t>Flag</a:t>
                      </a:r>
                      <a:endParaRPr lang="ko-KR" altLang="en-US" sz="1600" b="1" kern="1200" spc="0" baseline="0">
                        <a:ln>
                          <a:solidFill>
                            <a:schemeClr val="accent1">
                              <a:shade val="95000"/>
                              <a:satMod val="105000"/>
                              <a:alpha val="0"/>
                            </a:schemeClr>
                          </a:solidFill>
                        </a:ln>
                        <a:solidFill>
                          <a:schemeClr val="bg1"/>
                        </a:solidFill>
                        <a:effectLst>
                          <a:outerShdw blurRad="63500" dir="5400000" algn="t" rotWithShape="0">
                            <a:prstClr val="black">
                              <a:alpha val="90000"/>
                            </a:prstClr>
                          </a:outerShdw>
                        </a:effectLst>
                        <a:latin typeface="Calibri" panose="020F0502020204030204" pitchFamily="34" charset="0"/>
                        <a:ea typeface="HY견고딕" pitchFamily="18" charset="-127"/>
                        <a:cs typeface="Calibri" panose="020F0502020204030204" pitchFamily="34" charset="0"/>
                      </a:endParaRPr>
                    </a:p>
                  </a:txBody>
                  <a:tcPr marL="9525" marR="9525" marT="9525" marB="0" anchor="ctr" horzOverflow="overflow">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4C4C4C"/>
                    </a:solidFill>
                  </a:tcPr>
                </a:tc>
                <a:tc>
                  <a:txBody>
                    <a:bodyPr/>
                    <a:lstStyle/>
                    <a:p>
                      <a:pPr marL="0" marR="0" lvl="0" indent="0" algn="ctr" defTabSz="914400" rtl="0" eaLnBrk="0" fontAlgn="base" latinLnBrk="1" hangingPunct="0">
                        <a:lnSpc>
                          <a:spcPct val="100000"/>
                        </a:lnSpc>
                        <a:spcBef>
                          <a:spcPct val="0"/>
                        </a:spcBef>
                        <a:spcAft>
                          <a:spcPct val="0"/>
                        </a:spcAft>
                        <a:buClrTx/>
                        <a:buSzTx/>
                        <a:buFont typeface="Wingdings" pitchFamily="2" charset="2"/>
                        <a:buNone/>
                        <a:tabLst/>
                      </a:pPr>
                      <a:endParaRPr lang="ko-KR" altLang="en-US" sz="1600" b="1" kern="1200" spc="0" baseline="0">
                        <a:ln>
                          <a:solidFill>
                            <a:schemeClr val="accent1">
                              <a:shade val="95000"/>
                              <a:satMod val="105000"/>
                              <a:alpha val="0"/>
                            </a:schemeClr>
                          </a:solidFill>
                        </a:ln>
                        <a:solidFill>
                          <a:schemeClr val="bg1"/>
                        </a:solidFill>
                        <a:effectLst>
                          <a:outerShdw blurRad="63500" dir="5400000" algn="t" rotWithShape="0">
                            <a:prstClr val="black">
                              <a:alpha val="90000"/>
                            </a:prstClr>
                          </a:outerShdw>
                        </a:effectLst>
                        <a:latin typeface="Calibri" panose="020F0502020204030204" pitchFamily="34" charset="0"/>
                        <a:ea typeface="HY견고딕" pitchFamily="18" charset="-127"/>
                        <a:cs typeface="Calibri" panose="020F0502020204030204" pitchFamily="34" charset="0"/>
                      </a:endParaRPr>
                    </a:p>
                  </a:txBody>
                  <a:tcPr marL="9525" marR="9525" marT="9525" marB="0" anchor="ctr" horzOverflow="overflow">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4C4C4C"/>
                    </a:solidFill>
                  </a:tcPr>
                </a:tc>
                <a:tc>
                  <a:txBody>
                    <a:bodyPr/>
                    <a:lstStyle/>
                    <a:p>
                      <a:pPr marL="0" marR="0" lvl="0" indent="0" algn="ctr" defTabSz="914400" rtl="0" eaLnBrk="0" fontAlgn="base" latinLnBrk="1" hangingPunct="0">
                        <a:lnSpc>
                          <a:spcPct val="100000"/>
                        </a:lnSpc>
                        <a:spcBef>
                          <a:spcPct val="0"/>
                        </a:spcBef>
                        <a:spcAft>
                          <a:spcPct val="0"/>
                        </a:spcAft>
                        <a:buClrTx/>
                        <a:buSzTx/>
                        <a:buFont typeface="Wingdings" pitchFamily="2" charset="2"/>
                        <a:buNone/>
                        <a:tabLst/>
                        <a:defRPr/>
                      </a:pPr>
                      <a:r>
                        <a:rPr lang="en-US" altLang="ko-KR" sz="1600" b="1" kern="1200" spc="0" baseline="0">
                          <a:ln>
                            <a:solidFill>
                              <a:schemeClr val="accent1">
                                <a:shade val="95000"/>
                                <a:satMod val="105000"/>
                                <a:alpha val="0"/>
                              </a:schemeClr>
                            </a:solidFill>
                          </a:ln>
                          <a:solidFill>
                            <a:schemeClr val="bg1"/>
                          </a:solidFill>
                          <a:effectLst>
                            <a:outerShdw blurRad="63500" dir="5400000" algn="t" rotWithShape="0">
                              <a:prstClr val="black">
                                <a:alpha val="90000"/>
                              </a:prstClr>
                            </a:outerShdw>
                          </a:effectLst>
                          <a:latin typeface="Calibri" panose="020F0502020204030204" pitchFamily="34" charset="0"/>
                          <a:ea typeface="HY견고딕" pitchFamily="18" charset="-127"/>
                          <a:cs typeface="Calibri" panose="020F0502020204030204" pitchFamily="34" charset="0"/>
                        </a:rPr>
                        <a:t>Flag</a:t>
                      </a:r>
                      <a:endParaRPr lang="ko-KR" altLang="en-US" sz="1600" b="1" kern="1200" spc="0" baseline="0">
                        <a:ln>
                          <a:solidFill>
                            <a:schemeClr val="accent1">
                              <a:shade val="95000"/>
                              <a:satMod val="105000"/>
                              <a:alpha val="0"/>
                            </a:schemeClr>
                          </a:solidFill>
                        </a:ln>
                        <a:solidFill>
                          <a:schemeClr val="bg1"/>
                        </a:solidFill>
                        <a:effectLst>
                          <a:outerShdw blurRad="63500" dir="5400000" algn="t" rotWithShape="0">
                            <a:prstClr val="black">
                              <a:alpha val="90000"/>
                            </a:prstClr>
                          </a:outerShdw>
                        </a:effectLst>
                        <a:latin typeface="Calibri" panose="020F0502020204030204" pitchFamily="34" charset="0"/>
                        <a:ea typeface="HY견고딕" pitchFamily="18" charset="-127"/>
                        <a:cs typeface="Calibri" panose="020F0502020204030204" pitchFamily="34" charset="0"/>
                      </a:endParaRPr>
                    </a:p>
                  </a:txBody>
                  <a:tcPr marL="9525" marR="9525" marT="9525" marB="0" anchor="ctr" horzOverflow="overflow">
                    <a:lnL w="635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4C4C4C"/>
                    </a:solidFill>
                  </a:tcPr>
                </a:tc>
                <a:extLst>
                  <a:ext uri="{0D108BD9-81ED-4DB2-BD59-A6C34878D82A}">
                    <a16:rowId xmlns:a16="http://schemas.microsoft.com/office/drawing/2014/main" val="10000"/>
                  </a:ext>
                </a:extLst>
              </a:tr>
              <a:tr h="245431">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1</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Algeria</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22</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Fiji</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43</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Luxemburg</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64</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algn="ctr"/>
                      <a:r>
                        <a:rPr lang="en-US" altLang="ko-KR" sz="1200" b="1">
                          <a:latin typeface="Calibri" panose="020F0502020204030204" pitchFamily="34" charset="0"/>
                          <a:ea typeface="+mn-ea"/>
                          <a:cs typeface="Calibri" panose="020F0502020204030204" pitchFamily="34" charset="0"/>
                        </a:rPr>
                        <a:t>San Marino</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245431">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2</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Antigua and Barbuda</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23</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algn="ctr"/>
                      <a:r>
                        <a:rPr lang="en-US" altLang="ko-KR" sz="1200" b="1">
                          <a:latin typeface="Calibri" panose="020F0502020204030204" pitchFamily="34" charset="0"/>
                          <a:ea typeface="+mn-ea"/>
                          <a:cs typeface="Calibri" panose="020F0502020204030204" pitchFamily="34" charset="0"/>
                        </a:rPr>
                        <a:t>France</a:t>
                      </a:r>
                      <a:endParaRPr lang="ko-KR" altLang="en-US" sz="1200" b="1">
                        <a:latin typeface="Calibri" panose="020F0502020204030204" pitchFamily="34" charset="0"/>
                        <a:ea typeface="+mn-ea"/>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44</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Malaysia</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65</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Senegal</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245431">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3</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Argentina</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24</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i="0" u="none"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Gabon</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45</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Maldives</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66</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Serbia</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245431">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4</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Australia</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25</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Georgia</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46</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Malta</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67</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Sierra Leone</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r h="245431">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5</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Azerbaijan</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26</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algn="ct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Germany</a:t>
                      </a:r>
                      <a:endParaRPr lang="ko-KR" altLang="en-US"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47</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Marshall Islands</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68</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Singapore</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5"/>
                  </a:ext>
                </a:extLst>
              </a:tr>
              <a:tr h="245431">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6</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Bahamas</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27</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Ghana</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48</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algn="ctr"/>
                      <a:r>
                        <a:rPr lang="en-US" altLang="ko-KR" sz="1200" b="1">
                          <a:latin typeface="Calibri" panose="020F0502020204030204" pitchFamily="34" charset="0"/>
                          <a:ea typeface="+mn-ea"/>
                          <a:cs typeface="Calibri" panose="020F0502020204030204" pitchFamily="34" charset="0"/>
                        </a:rPr>
                        <a:t>Mauritius</a:t>
                      </a:r>
                      <a:endParaRPr lang="ko-KR" altLang="en-US" sz="1200" b="1">
                        <a:latin typeface="Calibri" panose="020F0502020204030204" pitchFamily="34" charset="0"/>
                        <a:ea typeface="+mn-ea"/>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69</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South Africa</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6"/>
                  </a:ext>
                </a:extLst>
              </a:tr>
              <a:tr h="245431">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7</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Bahrain</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28</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Greece</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49</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Moldova</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70</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Spain</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7"/>
                  </a:ext>
                </a:extLst>
              </a:tr>
              <a:tr h="245431">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8</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Bangladesh</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29</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Honduras</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50</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Mongolia</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71</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Sri Lanka</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8"/>
                  </a:ext>
                </a:extLst>
              </a:tr>
              <a:tr h="245431">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9</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Barbados</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30</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Hong Kong</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51</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i="0" u="none"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Myanmar</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72</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St. Kitts &amp; Nevis</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9"/>
                  </a:ext>
                </a:extLst>
              </a:tr>
              <a:tr h="245431">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10</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Belize</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31</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algn="ctr"/>
                      <a:r>
                        <a:rPr kumimoji="0" lang="en-US" altLang="ko-KR" sz="1200" b="1" i="0" u="none" strike="noStrike" kern="1200" cap="none" spc="0" normalizeH="0" baseline="0" noProof="0">
                          <a:ln>
                            <a:solidFill>
                              <a:srgbClr val="5B9BD5">
                                <a:shade val="95000"/>
                                <a:satMod val="105000"/>
                                <a:alpha val="0"/>
                              </a:srgbClr>
                            </a:solidFill>
                          </a:ln>
                          <a:solidFill>
                            <a:schemeClr val="tx1"/>
                          </a:solidFill>
                          <a:effectLst/>
                          <a:uLnTx/>
                          <a:uFillTx/>
                          <a:latin typeface="Calibri" panose="020F0502020204030204" pitchFamily="34" charset="0"/>
                          <a:ea typeface="+mn-ea"/>
                          <a:cs typeface="Calibri" panose="020F0502020204030204" pitchFamily="34" charset="0"/>
                        </a:rPr>
                        <a:t>India</a:t>
                      </a:r>
                      <a:endParaRPr lang="ko-KR" altLang="en-US" sz="1200">
                        <a:solidFill>
                          <a:schemeClr val="tx1"/>
                        </a:solidFill>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52</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Nauru</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73</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St. Vincent </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10"/>
                  </a:ext>
                </a:extLst>
              </a:tr>
              <a:tr h="245431">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11</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Bolivia</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32</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Israel</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53</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Niue</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74</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Thailand</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11"/>
                  </a:ext>
                </a:extLst>
              </a:tr>
              <a:tr h="245431">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12</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Brunei</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33</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Iran</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54</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Oman</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75</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Togo</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12"/>
                  </a:ext>
                </a:extLst>
              </a:tr>
              <a:tr h="245431">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13</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Cabo Verde</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34</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1200" b="1" i="0" u="none" strike="noStrike" kern="1200" cap="none" spc="0" normalizeH="0" baseline="0" noProof="0">
                          <a:ln>
                            <a:solidFill>
                              <a:srgbClr val="5B9BD5">
                                <a:shade val="95000"/>
                                <a:satMod val="105000"/>
                                <a:alpha val="0"/>
                              </a:srgbClr>
                            </a:solidFill>
                          </a:ln>
                          <a:solidFill>
                            <a:schemeClr val="tx1"/>
                          </a:solidFill>
                          <a:effectLst/>
                          <a:uLnTx/>
                          <a:uFillTx/>
                          <a:latin typeface="Calibri" panose="020F0502020204030204" pitchFamily="34" charset="0"/>
                          <a:ea typeface="+mn-ea"/>
                          <a:cs typeface="Calibri" panose="020F0502020204030204" pitchFamily="34" charset="0"/>
                        </a:rPr>
                        <a:t>Iraq</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55</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Pakistan</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76</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defRPr/>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Türkiye</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13"/>
                  </a:ext>
                </a:extLst>
              </a:tr>
              <a:tr h="245431">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14</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Canada</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35</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Jamaica</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56</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Palau</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77</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defRPr/>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Tuvalu</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14"/>
                  </a:ext>
                </a:extLst>
              </a:tr>
              <a:tr h="245431">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15</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Comoros Islands</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36</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Jordan</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57</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Panama</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78</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U.A.E.</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15"/>
                  </a:ext>
                </a:extLst>
              </a:tr>
              <a:tr h="245431">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16</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Cook Islands</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37</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Kenya</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58</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Papua New Guinea</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79</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Vanuatu</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16"/>
                  </a:ext>
                </a:extLst>
              </a:tr>
              <a:tr h="222551">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17</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Cyprus</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38</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Kiribati</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59</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en-US" altLang="ko-KR" sz="1200" b="1" i="0" u="none" strike="noStrike" kern="1200" baseline="0">
                          <a:solidFill>
                            <a:schemeClr val="tx1"/>
                          </a:solidFill>
                          <a:latin typeface="Calibri" panose="020F0502020204030204" pitchFamily="34" charset="0"/>
                          <a:ea typeface="+mn-ea"/>
                          <a:cs typeface="Calibri" panose="020F0502020204030204" pitchFamily="34" charset="0"/>
                        </a:rPr>
                        <a:t>Philippines</a:t>
                      </a:r>
                      <a:endParaRPr lang="ko-KR" altLang="en-US" sz="1200" b="1">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80</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defRPr/>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Vietnam</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17"/>
                  </a:ext>
                </a:extLst>
              </a:tr>
              <a:tr h="245431">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18</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Denmark</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39</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Latvia</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60</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en-US" altLang="ko-KR" sz="1200" b="1" i="0" u="none" strike="noStrike" kern="1200" baseline="0">
                          <a:solidFill>
                            <a:schemeClr val="tx1"/>
                          </a:solidFill>
                          <a:latin typeface="Calibri" panose="020F0502020204030204" pitchFamily="34" charset="0"/>
                          <a:ea typeface="+mn-ea"/>
                          <a:cs typeface="Calibri" panose="020F0502020204030204" pitchFamily="34" charset="0"/>
                        </a:rPr>
                        <a:t>Portugal (Madeira)</a:t>
                      </a:r>
                      <a:endPar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81</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defRPr/>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18"/>
                  </a:ext>
                </a:extLst>
              </a:tr>
              <a:tr h="237434">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19</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Commonwealth of Dominica </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40</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Libya</a:t>
                      </a:r>
                      <a:endParaRPr lang="ko-KR" altLang="en-US"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defRPr/>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61</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Qatar</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82</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19"/>
                  </a:ext>
                </a:extLst>
              </a:tr>
              <a:tr h="237434">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20</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Equatorial Guinea</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defRPr/>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41</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defRPr/>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Lebanon</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62</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Republic of Korea</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83</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21"/>
                  </a:ext>
                </a:extLst>
              </a:tr>
              <a:tr h="227264">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21</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defRPr/>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Faroe Islands</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42</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defRPr/>
                      </a:pPr>
                      <a:r>
                        <a:rPr lang="en-US" altLang="ko-KR" sz="1200" b="1" kern="1200" spc="0" baseline="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Liberia</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63</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algn="ctr"/>
                      <a:r>
                        <a:rPr lang="en-US" altLang="ko-KR" sz="1200" b="1">
                          <a:latin typeface="Calibri" panose="020F0502020204030204" pitchFamily="34" charset="0"/>
                          <a:ea typeface="+mn-ea"/>
                          <a:cs typeface="Calibri" panose="020F0502020204030204" pitchFamily="34" charset="0"/>
                        </a:rPr>
                        <a:t>Romania</a:t>
                      </a:r>
                      <a:endParaRPr lang="ko-KR" altLang="en-US" sz="1200" b="1">
                        <a:latin typeface="Calibri" panose="020F0502020204030204" pitchFamily="34" charset="0"/>
                        <a:ea typeface="+mn-ea"/>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rPr>
                        <a:t>84</a:t>
                      </a:r>
                      <a:endParaRPr lang="ko-KR" altLang="en-US" sz="1200" b="1" kern="1200" spc="0" baseline="0">
                        <a:ln>
                          <a:solidFill>
                            <a:schemeClr val="accent1">
                              <a:shade val="95000"/>
                              <a:satMod val="105000"/>
                              <a:alpha val="0"/>
                            </a:schemeClr>
                          </a:solidFill>
                        </a:ln>
                        <a:solidFill>
                          <a:schemeClr val="bg1"/>
                        </a:solidFill>
                        <a:latin typeface="Calibri" panose="020F0502020204030204" pitchFamily="34" charset="0"/>
                        <a:ea typeface="+mn-ea"/>
                        <a:cs typeface="Calibri" panose="020F0502020204030204" pitchFamily="34" charset="0"/>
                      </a:endParaRP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rgbClr val="1F497D"/>
                    </a:solidFill>
                  </a:tcPr>
                </a:tc>
                <a:tc>
                  <a:txBody>
                    <a:bodyPr/>
                    <a:lstStyle/>
                    <a:p>
                      <a:pPr marL="0" marR="0" lvl="0" indent="0" algn="ctr" defTabSz="914400" rtl="0" eaLnBrk="1" fontAlgn="ctr" latinLnBrk="1" hangingPunct="1">
                        <a:lnSpc>
                          <a:spcPct val="100000"/>
                        </a:lnSpc>
                        <a:spcBef>
                          <a:spcPct val="0"/>
                        </a:spcBef>
                        <a:spcAft>
                          <a:spcPct val="0"/>
                        </a:spcAft>
                        <a:buClrTx/>
                        <a:buSzTx/>
                        <a:buFontTx/>
                        <a:buNone/>
                        <a:tabLst/>
                      </a:pPr>
                      <a:r>
                        <a:rPr lang="en-US" altLang="ko-KR" sz="1200" b="1" kern="1200" spc="0" baseline="0" dirty="0">
                          <a:ln>
                            <a:solidFill>
                              <a:schemeClr val="accent1">
                                <a:shade val="95000"/>
                                <a:satMod val="105000"/>
                                <a:alpha val="0"/>
                              </a:schemeClr>
                            </a:solidFill>
                          </a:ln>
                          <a:solidFill>
                            <a:schemeClr val="tx1"/>
                          </a:solidFill>
                          <a:latin typeface="Calibri" panose="020F0502020204030204" pitchFamily="34" charset="0"/>
                          <a:ea typeface="+mn-ea"/>
                          <a:cs typeface="Calibri" panose="020F0502020204030204" pitchFamily="34" charset="0"/>
                        </a:rPr>
                        <a:t>-</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20"/>
                  </a:ext>
                </a:extLst>
              </a:tr>
            </a:tbl>
          </a:graphicData>
        </a:graphic>
      </p:graphicFrame>
    </p:spTree>
    <p:extLst>
      <p:ext uri="{BB962C8B-B14F-4D97-AF65-F5344CB8AC3E}">
        <p14:creationId xmlns:p14="http://schemas.microsoft.com/office/powerpoint/2010/main" val="2105758422"/>
      </p:ext>
    </p:extLst>
  </p:cSld>
  <p:clrMapOvr>
    <a:masterClrMapping/>
  </p:clrMapOvr>
  <mc:AlternateContent xmlns:mc="http://schemas.openxmlformats.org/markup-compatibility/2006" xmlns:p14="http://schemas.microsoft.com/office/powerpoint/2010/main">
    <mc:Choice Requires="p14">
      <p:transition spd="slow" p14:dur="2000" advTm="9407"/>
    </mc:Choice>
    <mc:Fallback xmlns="">
      <p:transition spd="slow" advTm="940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p:cNvSpPr/>
          <p:nvPr/>
        </p:nvSpPr>
        <p:spPr>
          <a:xfrm>
            <a:off x="380433" y="225284"/>
            <a:ext cx="8322624" cy="461665"/>
          </a:xfrm>
          <a:prstGeom prst="rect">
            <a:avLst/>
          </a:prstGeom>
        </p:spPr>
        <p:txBody>
          <a:bodyPr wrap="square" lIns="0" rIns="0">
            <a:spAutoFit/>
          </a:bodyPr>
          <a:lstStyle/>
          <a:p>
            <a:pPr>
              <a:defRPr/>
            </a:pPr>
            <a:r>
              <a:rPr lang="en-US" altLang="ja-JP" sz="2400" b="1" spc="-46">
                <a:ln w="9525">
                  <a:solidFill>
                    <a:srgbClr val="4472C4">
                      <a:alpha val="0"/>
                    </a:srgbClr>
                  </a:solidFill>
                </a:ln>
                <a:solidFill>
                  <a:srgbClr val="0088C7"/>
                </a:solidFill>
                <a:latin typeface="Arial" panose="020B0604020202020204" pitchFamily="34" charset="0"/>
                <a:ea typeface="Yu Gothic"/>
                <a:cs typeface="Arial" panose="020B0604020202020204" pitchFamily="34" charset="0"/>
              </a:rPr>
              <a:t>PSC Performances</a:t>
            </a:r>
            <a:endParaRPr lang="en-US" altLang="ko-KR" sz="2400" b="1" spc="-46">
              <a:ln w="9525">
                <a:solidFill>
                  <a:srgbClr val="4472C4">
                    <a:alpha val="0"/>
                  </a:srgbClr>
                </a:solidFill>
              </a:ln>
              <a:solidFill>
                <a:srgbClr val="0088C7"/>
              </a:solidFill>
              <a:latin typeface="Arial" panose="020B0604020202020204" pitchFamily="34" charset="0"/>
              <a:ea typeface="Yu Gothic"/>
              <a:cs typeface="Arial" panose="020B0604020202020204" pitchFamily="34" charset="0"/>
            </a:endParaRPr>
          </a:p>
        </p:txBody>
      </p:sp>
      <p:graphicFrame>
        <p:nvGraphicFramePr>
          <p:cNvPr id="5" name="Group 146"/>
          <p:cNvGraphicFramePr>
            <a:graphicFrameLocks noGrp="1"/>
          </p:cNvGraphicFramePr>
          <p:nvPr>
            <p:extLst>
              <p:ext uri="{D42A27DB-BD31-4B8C-83A1-F6EECF244321}">
                <p14:modId xmlns:p14="http://schemas.microsoft.com/office/powerpoint/2010/main" val="4243246447"/>
              </p:ext>
            </p:extLst>
          </p:nvPr>
        </p:nvGraphicFramePr>
        <p:xfrm>
          <a:off x="1531827" y="1298379"/>
          <a:ext cx="8211447" cy="3545186"/>
        </p:xfrm>
        <a:graphic>
          <a:graphicData uri="http://schemas.openxmlformats.org/drawingml/2006/table">
            <a:tbl>
              <a:tblPr>
                <a:effectLst>
                  <a:outerShdw blurRad="25400" dist="12700" dir="5400000" algn="t" rotWithShape="0">
                    <a:prstClr val="black">
                      <a:alpha val="50000"/>
                    </a:prstClr>
                  </a:outerShdw>
                </a:effectLst>
                <a:tableStyleId>{073A0DAA-6AF3-43AB-8588-CEC1D06C72B9}</a:tableStyleId>
              </a:tblPr>
              <a:tblGrid>
                <a:gridCol w="1502992">
                  <a:extLst>
                    <a:ext uri="{9D8B030D-6E8A-4147-A177-3AD203B41FA5}">
                      <a16:colId xmlns:a16="http://schemas.microsoft.com/office/drawing/2014/main" val="20000"/>
                    </a:ext>
                  </a:extLst>
                </a:gridCol>
                <a:gridCol w="682741">
                  <a:extLst>
                    <a:ext uri="{9D8B030D-6E8A-4147-A177-3AD203B41FA5}">
                      <a16:colId xmlns:a16="http://schemas.microsoft.com/office/drawing/2014/main" val="20001"/>
                    </a:ext>
                  </a:extLst>
                </a:gridCol>
                <a:gridCol w="752385">
                  <a:extLst>
                    <a:ext uri="{9D8B030D-6E8A-4147-A177-3AD203B41FA5}">
                      <a16:colId xmlns:a16="http://schemas.microsoft.com/office/drawing/2014/main" val="20002"/>
                    </a:ext>
                  </a:extLst>
                </a:gridCol>
                <a:gridCol w="754044">
                  <a:extLst>
                    <a:ext uri="{9D8B030D-6E8A-4147-A177-3AD203B41FA5}">
                      <a16:colId xmlns:a16="http://schemas.microsoft.com/office/drawing/2014/main" val="20003"/>
                    </a:ext>
                  </a:extLst>
                </a:gridCol>
                <a:gridCol w="752384">
                  <a:extLst>
                    <a:ext uri="{9D8B030D-6E8A-4147-A177-3AD203B41FA5}">
                      <a16:colId xmlns:a16="http://schemas.microsoft.com/office/drawing/2014/main" val="20004"/>
                    </a:ext>
                  </a:extLst>
                </a:gridCol>
                <a:gridCol w="754044">
                  <a:extLst>
                    <a:ext uri="{9D8B030D-6E8A-4147-A177-3AD203B41FA5}">
                      <a16:colId xmlns:a16="http://schemas.microsoft.com/office/drawing/2014/main" val="20005"/>
                    </a:ext>
                  </a:extLst>
                </a:gridCol>
                <a:gridCol w="754044">
                  <a:extLst>
                    <a:ext uri="{9D8B030D-6E8A-4147-A177-3AD203B41FA5}">
                      <a16:colId xmlns:a16="http://schemas.microsoft.com/office/drawing/2014/main" val="20006"/>
                    </a:ext>
                  </a:extLst>
                </a:gridCol>
                <a:gridCol w="752385">
                  <a:extLst>
                    <a:ext uri="{9D8B030D-6E8A-4147-A177-3AD203B41FA5}">
                      <a16:colId xmlns:a16="http://schemas.microsoft.com/office/drawing/2014/main" val="20007"/>
                    </a:ext>
                  </a:extLst>
                </a:gridCol>
                <a:gridCol w="754044">
                  <a:extLst>
                    <a:ext uri="{9D8B030D-6E8A-4147-A177-3AD203B41FA5}">
                      <a16:colId xmlns:a16="http://schemas.microsoft.com/office/drawing/2014/main" val="20008"/>
                    </a:ext>
                  </a:extLst>
                </a:gridCol>
                <a:gridCol w="752384">
                  <a:extLst>
                    <a:ext uri="{9D8B030D-6E8A-4147-A177-3AD203B41FA5}">
                      <a16:colId xmlns:a16="http://schemas.microsoft.com/office/drawing/2014/main" val="20009"/>
                    </a:ext>
                  </a:extLst>
                </a:gridCol>
              </a:tblGrid>
              <a:tr h="776554">
                <a:tc rowSpan="2">
                  <a:txBody>
                    <a:bodyPr/>
                    <a:lstStyle/>
                    <a:p>
                      <a:pPr marL="342900" marR="0" lvl="0" indent="-342900" algn="ctr" defTabSz="914400" rtl="0" eaLnBrk="1" latinLnBrk="1" hangingPunct="1">
                        <a:lnSpc>
                          <a:spcPct val="100000"/>
                        </a:lnSpc>
                        <a:spcBef>
                          <a:spcPct val="0"/>
                        </a:spcBef>
                        <a:spcAft>
                          <a:spcPct val="0"/>
                        </a:spcAft>
                        <a:buClrTx/>
                        <a:buFontTx/>
                        <a:buNone/>
                        <a:defRPr/>
                      </a:pPr>
                      <a:endParaRPr kumimoji="1" lang="ko-KR" altLang="ko-KR" sz="1400" b="1" i="0" u="none" strike="noStrike" cap="none" normalizeH="0" baseline="0">
                        <a:ln w="9525">
                          <a:solidFill>
                            <a:srgbClr val="005F8E">
                              <a:alpha val="0"/>
                            </a:srgbClr>
                          </a:solidFill>
                        </a:ln>
                        <a:solidFill>
                          <a:schemeClr val="tx1">
                            <a:lumMod val="75000"/>
                            <a:lumOff val="25000"/>
                          </a:schemeClr>
                        </a:solidFill>
                        <a:effectLst/>
                        <a:latin typeface="Century Gothic"/>
                        <a:ea typeface="맑은 고딕"/>
                        <a:cs typeface="Arial"/>
                      </a:endParaRPr>
                    </a:p>
                  </a:txBody>
                  <a:tcPr anchor="ctr" horzOverflow="overflow">
                    <a:lnL w="12700" cmpd="sng">
                      <a:noFill/>
                    </a:lnL>
                    <a:lnR w="3175" cap="flat" cmpd="sng" algn="ctr">
                      <a:solidFill>
                        <a:schemeClr val="bg1"/>
                      </a:solidFill>
                      <a:prstDash val="solid"/>
                      <a:round/>
                      <a:headEnd w="med" len="med"/>
                      <a:tailEnd w="med" len="med"/>
                    </a:lnR>
                    <a:lnT w="12700" cap="flat" cmpd="sng" algn="ctr">
                      <a:noFill/>
                      <a:prstDash val="solid"/>
                      <a:round/>
                      <a:headEnd w="med" len="med"/>
                      <a:tailEnd w="med" len="med"/>
                    </a:lnT>
                    <a:lnB w="12700" cap="flat" cmpd="sng" algn="ctr">
                      <a:noFill/>
                      <a:prstDash val="solid"/>
                      <a:round/>
                      <a:headEnd w="med" len="med"/>
                      <a:tailEnd w="med" len="med"/>
                    </a:lnB>
                    <a:lnTlToBr w="3175" cap="flat" cmpd="sng" algn="ctr">
                      <a:solidFill>
                        <a:schemeClr val="bg1"/>
                      </a:solidFill>
                      <a:prstDash val="solid"/>
                      <a:round/>
                      <a:headEnd w="med" len="med"/>
                      <a:tailEnd w="med" len="med"/>
                    </a:lnTlToBr>
                    <a:lnBlToTr w="12700" cap="flat" cmpd="sng" algn="ctr">
                      <a:noFill/>
                      <a:prstDash val="solid"/>
                      <a:round/>
                      <a:headEnd w="med" len="med"/>
                      <a:tailEnd w="med" len="med"/>
                    </a:lnBlToTr>
                    <a:solidFill>
                      <a:srgbClr val="EDEDED"/>
                    </a:solidFill>
                  </a:tcPr>
                </a:tc>
                <a:tc gridSpan="3">
                  <a:txBody>
                    <a:bodyPr/>
                    <a:lstStyle/>
                    <a:p>
                      <a:pPr marL="0" marR="0" lvl="0" indent="0" algn="ctr" defTabSz="914400" rtl="0" eaLnBrk="0" latinLnBrk="1" hangingPunct="0">
                        <a:lnSpc>
                          <a:spcPct val="100000"/>
                        </a:lnSpc>
                        <a:spcBef>
                          <a:spcPct val="0"/>
                        </a:spcBef>
                        <a:spcAft>
                          <a:spcPct val="0"/>
                        </a:spcAft>
                        <a:buClrTx/>
                        <a:buFont typeface="Wingdings"/>
                        <a:buNone/>
                        <a:defRPr/>
                      </a:pPr>
                      <a:endParaRPr kumimoji="1" lang="en-US" altLang="ko-KR" sz="1400" b="1" kern="1200">
                        <a:ln w="9525">
                          <a:solidFill>
                            <a:srgbClr val="005F8E">
                              <a:alpha val="0"/>
                            </a:srgbClr>
                          </a:solidFill>
                        </a:ln>
                        <a:solidFill>
                          <a:srgbClr val="E0B002"/>
                        </a:solidFill>
                        <a:effectLst>
                          <a:outerShdw blurRad="38100" dist="12700" dir="5400000" algn="t" rotWithShape="0">
                            <a:prstClr val="black">
                              <a:alpha val="50000"/>
                            </a:prstClr>
                          </a:outerShdw>
                        </a:effectLst>
                        <a:latin typeface="Calibri"/>
                        <a:ea typeface="맑은 고딕"/>
                        <a:cs typeface="Arial"/>
                      </a:endParaRPr>
                    </a:p>
                  </a:txBody>
                  <a:tcPr anchor="ctr" horzOverflow="overflow">
                    <a:lnL w="3175" cap="flat" cmpd="sng" algn="ctr">
                      <a:solidFill>
                        <a:schemeClr val="bg1"/>
                      </a:solidFill>
                      <a:prstDash val="solid"/>
                      <a:round/>
                      <a:headEnd w="med" len="med"/>
                      <a:tailEnd w="med" len="med"/>
                    </a:lnL>
                    <a:lnR w="3175" cap="flat" cmpd="sng" algn="ctr">
                      <a:solidFill>
                        <a:schemeClr val="bg1"/>
                      </a:solidFill>
                      <a:prstDash val="solid"/>
                      <a:round/>
                      <a:headEnd w="med" len="med"/>
                      <a:tailEnd w="med" len="med"/>
                    </a:lnR>
                    <a:lnT w="12700" cap="flat" cmpd="sng" algn="ctr">
                      <a:noFill/>
                      <a:prstDash val="solid"/>
                      <a:round/>
                      <a:headEnd w="med" len="med"/>
                      <a:tailEnd w="med" len="med"/>
                    </a:lnT>
                    <a:lnB w="3175" cap="flat" cmpd="sng" algn="ctr">
                      <a:solidFill>
                        <a:schemeClr val="bg1"/>
                      </a:solidFill>
                      <a:prstDash val="solid"/>
                      <a:round/>
                      <a:headEnd w="med" len="med"/>
                      <a:tailEnd w="med" len="med"/>
                    </a:lnB>
                    <a:lnTlToBr w="12700" cmpd="sng">
                      <a:noFill/>
                      <a:prstDash val="solid"/>
                    </a:lnTlToBr>
                    <a:lnBlToTr w="12700" cmpd="sng">
                      <a:noFill/>
                      <a:prstDash val="solid"/>
                    </a:lnBlToTr>
                    <a:noFill/>
                  </a:tcPr>
                </a:tc>
                <a:tc hMerge="1">
                  <a:txBody>
                    <a:bodyPr/>
                    <a:lstStyle/>
                    <a:p>
                      <a:pPr latinLnBrk="1">
                        <a:defRPr/>
                      </a:pPr>
                      <a:endParaRPr lang="ko-KR" altLang="en-US"/>
                    </a:p>
                  </a:txBody>
                  <a:tcPr/>
                </a:tc>
                <a:tc hMerge="1">
                  <a:txBody>
                    <a:bodyPr/>
                    <a:lstStyle/>
                    <a:p>
                      <a:pPr latinLnBrk="1">
                        <a:defRPr/>
                      </a:pPr>
                      <a:endParaRPr lang="ko-KR" altLang="en-US"/>
                    </a:p>
                  </a:txBody>
                  <a:tcPr/>
                </a:tc>
                <a:tc gridSpan="3">
                  <a:txBody>
                    <a:bodyPr/>
                    <a:lstStyle/>
                    <a:p>
                      <a:pPr marL="0" marR="0" lvl="0" indent="0" algn="ctr" defTabSz="914400" rtl="0" eaLnBrk="0" latinLnBrk="1" hangingPunct="0">
                        <a:lnSpc>
                          <a:spcPct val="100000"/>
                        </a:lnSpc>
                        <a:spcBef>
                          <a:spcPct val="0"/>
                        </a:spcBef>
                        <a:spcAft>
                          <a:spcPct val="0"/>
                        </a:spcAft>
                        <a:buClrTx/>
                        <a:buFont typeface="Wingdings"/>
                        <a:buNone/>
                        <a:defRPr/>
                      </a:pPr>
                      <a:endParaRPr kumimoji="1" lang="en-US" altLang="ko-KR" sz="1400" b="1" kern="1200">
                        <a:ln w="9525">
                          <a:solidFill>
                            <a:srgbClr val="005F8E">
                              <a:alpha val="0"/>
                            </a:srgbClr>
                          </a:solidFill>
                        </a:ln>
                        <a:solidFill>
                          <a:srgbClr val="2CAB66"/>
                        </a:solidFill>
                        <a:effectLst>
                          <a:outerShdw blurRad="38100" dist="12700" dir="5400000" algn="t" rotWithShape="0">
                            <a:prstClr val="black">
                              <a:alpha val="50000"/>
                            </a:prstClr>
                          </a:outerShdw>
                        </a:effectLst>
                        <a:latin typeface="Calibri"/>
                        <a:ea typeface="맑은 고딕"/>
                        <a:cs typeface="Arial"/>
                      </a:endParaRPr>
                    </a:p>
                  </a:txBody>
                  <a:tcPr anchor="ctr" horzOverflow="overflow">
                    <a:lnL w="3175" cap="flat" cmpd="sng" algn="ctr">
                      <a:solidFill>
                        <a:schemeClr val="bg1"/>
                      </a:solidFill>
                      <a:prstDash val="solid"/>
                      <a:round/>
                      <a:headEnd w="med" len="med"/>
                      <a:tailEnd w="med" len="med"/>
                    </a:lnL>
                    <a:lnR w="3175" cap="flat" cmpd="sng" algn="ctr">
                      <a:solidFill>
                        <a:schemeClr val="bg1"/>
                      </a:solidFill>
                      <a:prstDash val="solid"/>
                      <a:round/>
                      <a:headEnd w="med" len="med"/>
                      <a:tailEnd w="med" len="med"/>
                    </a:lnR>
                    <a:lnT w="12700" cap="flat" cmpd="sng" algn="ctr">
                      <a:noFill/>
                      <a:prstDash val="solid"/>
                      <a:round/>
                      <a:headEnd w="med" len="med"/>
                      <a:tailEnd w="med" len="med"/>
                    </a:lnT>
                    <a:lnB w="3175" cap="flat" cmpd="sng" algn="ctr">
                      <a:solidFill>
                        <a:schemeClr val="bg1"/>
                      </a:solidFill>
                      <a:prstDash val="solid"/>
                      <a:round/>
                      <a:headEnd w="med" len="med"/>
                      <a:tailEnd w="med" len="med"/>
                    </a:lnB>
                    <a:lnTlToBr w="12700" cmpd="sng">
                      <a:noFill/>
                      <a:prstDash val="solid"/>
                    </a:lnTlToBr>
                    <a:lnBlToTr w="12700" cmpd="sng">
                      <a:noFill/>
                      <a:prstDash val="solid"/>
                    </a:lnBlToTr>
                    <a:noFill/>
                  </a:tcPr>
                </a:tc>
                <a:tc hMerge="1">
                  <a:txBody>
                    <a:bodyPr/>
                    <a:lstStyle/>
                    <a:p>
                      <a:pPr latinLnBrk="1">
                        <a:defRPr/>
                      </a:pPr>
                      <a:endParaRPr lang="ko-KR" altLang="en-US"/>
                    </a:p>
                  </a:txBody>
                  <a:tcPr/>
                </a:tc>
                <a:tc hMerge="1">
                  <a:txBody>
                    <a:bodyPr/>
                    <a:lstStyle/>
                    <a:p>
                      <a:pPr latinLnBrk="1">
                        <a:defRPr/>
                      </a:pPr>
                      <a:endParaRPr lang="ko-KR" altLang="en-US"/>
                    </a:p>
                  </a:txBody>
                  <a:tcPr/>
                </a:tc>
                <a:tc gridSpan="3">
                  <a:txBody>
                    <a:bodyPr/>
                    <a:lstStyle/>
                    <a:p>
                      <a:pPr marL="0" marR="0" lvl="0" indent="0" algn="ctr" defTabSz="914400" rtl="0" eaLnBrk="0" latinLnBrk="1" hangingPunct="0">
                        <a:lnSpc>
                          <a:spcPct val="100000"/>
                        </a:lnSpc>
                        <a:spcBef>
                          <a:spcPct val="0"/>
                        </a:spcBef>
                        <a:spcAft>
                          <a:spcPct val="0"/>
                        </a:spcAft>
                        <a:buClrTx/>
                        <a:buFont typeface="Wingdings"/>
                        <a:buNone/>
                        <a:defRPr/>
                      </a:pPr>
                      <a:endParaRPr kumimoji="1" lang="en-US" altLang="ko-KR" sz="1400" b="1" kern="1200">
                        <a:ln w="9525">
                          <a:solidFill>
                            <a:srgbClr val="005F8E">
                              <a:alpha val="0"/>
                            </a:srgbClr>
                          </a:solidFill>
                        </a:ln>
                        <a:solidFill>
                          <a:srgbClr val="5EB5B6"/>
                        </a:solidFill>
                        <a:effectLst>
                          <a:outerShdw blurRad="38100" dist="12700" dir="5400000" algn="t" rotWithShape="0">
                            <a:prstClr val="black">
                              <a:alpha val="50000"/>
                            </a:prstClr>
                          </a:outerShdw>
                        </a:effectLst>
                        <a:latin typeface="Calibri"/>
                        <a:ea typeface="맑은 고딕"/>
                        <a:cs typeface="Arial"/>
                      </a:endParaRPr>
                    </a:p>
                  </a:txBody>
                  <a:tcPr anchor="ctr" horzOverflow="overflow">
                    <a:lnL w="3175" cap="flat" cmpd="sng" algn="ctr">
                      <a:solidFill>
                        <a:schemeClr val="bg1"/>
                      </a:solidFill>
                      <a:prstDash val="solid"/>
                      <a:round/>
                      <a:headEnd w="med" len="med"/>
                      <a:tailEnd w="med" len="med"/>
                    </a:lnL>
                    <a:lnR w="12700" cmpd="sng">
                      <a:noFill/>
                    </a:lnR>
                    <a:lnT w="12700" cap="flat" cmpd="sng" algn="ctr">
                      <a:noFill/>
                      <a:prstDash val="solid"/>
                      <a:round/>
                      <a:headEnd w="med" len="med"/>
                      <a:tailEnd w="med" len="med"/>
                    </a:lnT>
                    <a:lnB w="3175" cap="flat" cmpd="sng" algn="ctr">
                      <a:solidFill>
                        <a:schemeClr val="bg1"/>
                      </a:solidFill>
                      <a:prstDash val="solid"/>
                      <a:round/>
                      <a:headEnd w="med" len="med"/>
                      <a:tailEnd w="med" len="med"/>
                    </a:lnB>
                    <a:lnTlToBr w="12700" cmpd="sng">
                      <a:noFill/>
                      <a:prstDash val="solid"/>
                    </a:lnTlToBr>
                    <a:lnBlToTr w="12700" cmpd="sng">
                      <a:noFill/>
                      <a:prstDash val="solid"/>
                    </a:lnBlToTr>
                    <a:noFill/>
                  </a:tcPr>
                </a:tc>
                <a:tc hMerge="1">
                  <a:txBody>
                    <a:bodyPr/>
                    <a:lstStyle/>
                    <a:p>
                      <a:pPr latinLnBrk="1">
                        <a:defRPr/>
                      </a:pPr>
                      <a:endParaRPr lang="ko-KR" altLang="en-US"/>
                    </a:p>
                  </a:txBody>
                  <a:tcPr/>
                </a:tc>
                <a:tc hMerge="1">
                  <a:txBody>
                    <a:bodyPr/>
                    <a:lstStyle/>
                    <a:p>
                      <a:pPr latinLnBrk="1">
                        <a:defRPr/>
                      </a:pPr>
                      <a:endParaRPr lang="ko-KR" altLang="en-US"/>
                    </a:p>
                  </a:txBody>
                  <a:tcPr/>
                </a:tc>
                <a:extLst>
                  <a:ext uri="{0D108BD9-81ED-4DB2-BD59-A6C34878D82A}">
                    <a16:rowId xmlns:a16="http://schemas.microsoft.com/office/drawing/2014/main" val="10000"/>
                  </a:ext>
                </a:extLst>
              </a:tr>
              <a:tr h="713899">
                <a:tc vMerge="1">
                  <a:txBody>
                    <a:bodyPr/>
                    <a:lstStyle/>
                    <a:p>
                      <a:pPr latinLnBrk="1">
                        <a:defRPr/>
                      </a:pPr>
                      <a:endParaRPr lang="ko-KR" altLang="en-US"/>
                    </a:p>
                  </a:txBody>
                  <a:tcPr/>
                </a:tc>
                <a:tc>
                  <a:txBody>
                    <a:bodyPr/>
                    <a:lstStyle/>
                    <a:p>
                      <a:pPr marL="342900" marR="0" lvl="0" indent="-342900" algn="ctr" defTabSz="914400" rtl="0" eaLnBrk="1" latinLnBrk="1" hangingPunct="1">
                        <a:lnSpc>
                          <a:spcPct val="100000"/>
                        </a:lnSpc>
                        <a:spcBef>
                          <a:spcPct val="0"/>
                        </a:spcBef>
                        <a:spcAft>
                          <a:spcPct val="0"/>
                        </a:spcAft>
                        <a:buClrTx/>
                        <a:buFontTx/>
                        <a:buNone/>
                        <a:defRPr/>
                      </a:pPr>
                      <a:r>
                        <a:rPr kumimoji="1" lang="en-US" altLang="ko-KR" sz="1200" b="1" u="none" strike="noStrike" cap="none" normalizeH="0" baseline="0">
                          <a:ln w="9525">
                            <a:solidFill>
                              <a:srgbClr val="005F8E">
                                <a:alpha val="0"/>
                              </a:srgbClr>
                            </a:solidFill>
                          </a:ln>
                          <a:solidFill>
                            <a:schemeClr val="bg1"/>
                          </a:solidFill>
                          <a:effectLst>
                            <a:outerShdw blurRad="38100" dist="12700" dir="5400000" algn="t" rotWithShape="0">
                              <a:prstClr val="black">
                                <a:alpha val="50000"/>
                              </a:prstClr>
                            </a:outerShdw>
                          </a:effectLst>
                          <a:latin typeface="Calibri"/>
                          <a:ea typeface="맑은 고딕"/>
                        </a:rPr>
                        <a:t>2021</a:t>
                      </a:r>
                      <a:endParaRPr kumimoji="1" lang="en-US" altLang="ko-KR" sz="1200" b="1" i="0" u="none" strike="noStrike" cap="none" normalizeH="0" baseline="0">
                        <a:ln w="9525">
                          <a:solidFill>
                            <a:srgbClr val="005F8E">
                              <a:alpha val="0"/>
                            </a:srgbClr>
                          </a:solidFill>
                        </a:ln>
                        <a:solidFill>
                          <a:schemeClr val="bg1"/>
                        </a:solidFill>
                        <a:effectLst>
                          <a:outerShdw blurRad="38100" dist="12700" dir="5400000" algn="t" rotWithShape="0">
                            <a:prstClr val="black">
                              <a:alpha val="50000"/>
                            </a:prstClr>
                          </a:outerShdw>
                        </a:effectLst>
                        <a:latin typeface="Calibri"/>
                        <a:ea typeface="맑은 고딕"/>
                        <a:cs typeface="Arial"/>
                      </a:endParaRPr>
                    </a:p>
                  </a:txBody>
                  <a:tcPr anchor="ctr" horzOverflow="overflow">
                    <a:lnL w="3175" cap="flat" cmpd="sng" algn="ctr">
                      <a:solidFill>
                        <a:schemeClr val="bg1"/>
                      </a:solidFill>
                      <a:prstDash val="solid"/>
                      <a:round/>
                      <a:headEnd w="med" len="med"/>
                      <a:tailEnd w="med" len="med"/>
                    </a:lnL>
                    <a:lnR w="3175" cap="flat" cmpd="sng" algn="ctr">
                      <a:solidFill>
                        <a:schemeClr val="bg1"/>
                      </a:solidFill>
                      <a:prstDash val="solid"/>
                      <a:round/>
                      <a:headEnd w="med" len="med"/>
                      <a:tailEnd w="med" len="med"/>
                    </a:lnR>
                    <a:lnT w="3175" cap="flat" cmpd="sng" algn="ctr">
                      <a:solidFill>
                        <a:schemeClr val="bg1"/>
                      </a:solidFill>
                      <a:prstDash val="solid"/>
                      <a:round/>
                      <a:headEnd w="med" len="med"/>
                      <a:tailEnd w="med" len="med"/>
                    </a:lnT>
                    <a:lnB w="12700" cap="flat" cmpd="sng" algn="ctr">
                      <a:noFill/>
                      <a:prstDash val="solid"/>
                      <a:round/>
                      <a:headEnd w="med" len="med"/>
                      <a:tailEnd w="med" len="med"/>
                    </a:lnB>
                    <a:lnTlToBr w="12700" cmpd="sng">
                      <a:noFill/>
                      <a:prstDash val="solid"/>
                    </a:lnTlToBr>
                    <a:lnBlToTr w="12700" cmpd="sng">
                      <a:noFill/>
                      <a:prstDash val="solid"/>
                    </a:lnBlToTr>
                    <a:solidFill>
                      <a:srgbClr val="008BC7"/>
                    </a:solidFill>
                  </a:tcPr>
                </a:tc>
                <a:tc>
                  <a:txBody>
                    <a:bodyPr/>
                    <a:lstStyle/>
                    <a:p>
                      <a:pPr marL="342900" marR="0" lvl="0" indent="-342900" algn="ctr" defTabSz="914400" rtl="0" eaLnBrk="1" latinLnBrk="1" hangingPunct="1">
                        <a:lnSpc>
                          <a:spcPct val="100000"/>
                        </a:lnSpc>
                        <a:spcBef>
                          <a:spcPct val="0"/>
                        </a:spcBef>
                        <a:spcAft>
                          <a:spcPct val="0"/>
                        </a:spcAft>
                        <a:buClrTx/>
                        <a:buFontTx/>
                        <a:buNone/>
                        <a:defRPr/>
                      </a:pPr>
                      <a:r>
                        <a:rPr kumimoji="1" lang="en-US" altLang="ko-KR" sz="1200" b="1" u="none" strike="noStrike" cap="none" normalizeH="0" baseline="0">
                          <a:ln w="9525">
                            <a:solidFill>
                              <a:srgbClr val="005F8E">
                                <a:alpha val="0"/>
                              </a:srgbClr>
                            </a:solidFill>
                          </a:ln>
                          <a:solidFill>
                            <a:schemeClr val="bg1"/>
                          </a:solidFill>
                          <a:effectLst>
                            <a:outerShdw blurRad="38100" dist="12700" dir="5400000" algn="t" rotWithShape="0">
                              <a:prstClr val="black">
                                <a:alpha val="50000"/>
                              </a:prstClr>
                            </a:outerShdw>
                          </a:effectLst>
                          <a:latin typeface="Calibri"/>
                          <a:ea typeface="맑은 고딕"/>
                        </a:rPr>
                        <a:t>2022</a:t>
                      </a:r>
                      <a:endParaRPr kumimoji="1" lang="en-US" altLang="ko-KR" sz="1200" b="1" i="0" u="none" strike="noStrike" cap="none" normalizeH="0" baseline="0">
                        <a:ln w="9525">
                          <a:solidFill>
                            <a:srgbClr val="005F8E">
                              <a:alpha val="0"/>
                            </a:srgbClr>
                          </a:solidFill>
                        </a:ln>
                        <a:solidFill>
                          <a:schemeClr val="bg1"/>
                        </a:solidFill>
                        <a:effectLst>
                          <a:outerShdw blurRad="38100" dist="12700" dir="5400000" algn="t" rotWithShape="0">
                            <a:prstClr val="black">
                              <a:alpha val="50000"/>
                            </a:prstClr>
                          </a:outerShdw>
                        </a:effectLst>
                        <a:latin typeface="Calibri"/>
                        <a:ea typeface="맑은 고딕"/>
                        <a:cs typeface="Arial"/>
                      </a:endParaRPr>
                    </a:p>
                  </a:txBody>
                  <a:tcPr anchor="ctr" horzOverflow="overflow">
                    <a:lnL w="3175" cap="flat" cmpd="sng" algn="ctr">
                      <a:solidFill>
                        <a:schemeClr val="bg1"/>
                      </a:solidFill>
                      <a:prstDash val="solid"/>
                      <a:round/>
                      <a:headEnd w="med" len="med"/>
                      <a:tailEnd w="med" len="med"/>
                    </a:lnL>
                    <a:lnR w="3175" cap="flat" cmpd="sng" algn="ctr">
                      <a:solidFill>
                        <a:schemeClr val="bg1"/>
                      </a:solidFill>
                      <a:prstDash val="solid"/>
                      <a:round/>
                      <a:headEnd w="med" len="med"/>
                      <a:tailEnd w="med" len="med"/>
                    </a:lnR>
                    <a:lnT w="3175" cap="flat" cmpd="sng" algn="ctr">
                      <a:solidFill>
                        <a:schemeClr val="bg1"/>
                      </a:solidFill>
                      <a:prstDash val="solid"/>
                      <a:round/>
                      <a:headEnd w="med" len="med"/>
                      <a:tailEnd w="med" len="med"/>
                    </a:lnT>
                    <a:lnB w="12700" cap="flat" cmpd="sng" algn="ctr">
                      <a:noFill/>
                      <a:prstDash val="solid"/>
                      <a:round/>
                      <a:headEnd w="med" len="med"/>
                      <a:tailEnd w="med" len="med"/>
                    </a:lnB>
                    <a:lnTlToBr w="12700" cmpd="sng">
                      <a:noFill/>
                      <a:prstDash val="solid"/>
                    </a:lnTlToBr>
                    <a:lnBlToTr w="12700" cmpd="sng">
                      <a:noFill/>
                      <a:prstDash val="solid"/>
                    </a:lnBlToTr>
                    <a:solidFill>
                      <a:srgbClr val="008BC7"/>
                    </a:solidFill>
                  </a:tcPr>
                </a:tc>
                <a:tc>
                  <a:txBody>
                    <a:bodyPr/>
                    <a:lstStyle/>
                    <a:p>
                      <a:pPr marL="342900" marR="0" lvl="0" indent="-342900" algn="ctr" defTabSz="914400" rtl="0" eaLnBrk="1" latinLnBrk="1" hangingPunct="1">
                        <a:lnSpc>
                          <a:spcPct val="100000"/>
                        </a:lnSpc>
                        <a:spcBef>
                          <a:spcPct val="0"/>
                        </a:spcBef>
                        <a:spcAft>
                          <a:spcPct val="0"/>
                        </a:spcAft>
                        <a:buClrTx/>
                        <a:buFontTx/>
                        <a:buNone/>
                        <a:defRPr/>
                      </a:pPr>
                      <a:r>
                        <a:rPr kumimoji="1" lang="en-US" altLang="ko-KR" sz="1200" b="1" u="none" strike="noStrike" cap="none" normalizeH="0" baseline="0">
                          <a:ln w="9525">
                            <a:solidFill>
                              <a:srgbClr val="005F8E">
                                <a:alpha val="0"/>
                              </a:srgbClr>
                            </a:solidFill>
                          </a:ln>
                          <a:solidFill>
                            <a:schemeClr val="bg1"/>
                          </a:solidFill>
                          <a:effectLst>
                            <a:outerShdw blurRad="38100" dist="12700" dir="5400000" algn="t" rotWithShape="0">
                              <a:prstClr val="black">
                                <a:alpha val="50000"/>
                              </a:prstClr>
                            </a:outerShdw>
                          </a:effectLst>
                          <a:latin typeface="Calibri"/>
                          <a:ea typeface="맑은 고딕"/>
                        </a:rPr>
                        <a:t>2023</a:t>
                      </a:r>
                      <a:endParaRPr kumimoji="1" lang="en-US" altLang="ko-KR" sz="1200" b="1" i="0" u="none" strike="noStrike" cap="none" normalizeH="0" baseline="0">
                        <a:ln w="9525">
                          <a:solidFill>
                            <a:srgbClr val="005F8E">
                              <a:alpha val="0"/>
                            </a:srgbClr>
                          </a:solidFill>
                        </a:ln>
                        <a:solidFill>
                          <a:schemeClr val="bg1"/>
                        </a:solidFill>
                        <a:effectLst>
                          <a:outerShdw blurRad="38100" dist="12700" dir="5400000" algn="t" rotWithShape="0">
                            <a:prstClr val="black">
                              <a:alpha val="50000"/>
                            </a:prstClr>
                          </a:outerShdw>
                        </a:effectLst>
                        <a:latin typeface="Calibri"/>
                        <a:ea typeface="맑은 고딕"/>
                        <a:cs typeface="Arial"/>
                      </a:endParaRPr>
                    </a:p>
                  </a:txBody>
                  <a:tcPr anchor="ctr" horzOverflow="overflow">
                    <a:lnL w="3175" cap="flat" cmpd="sng" algn="ctr">
                      <a:solidFill>
                        <a:schemeClr val="bg1"/>
                      </a:solidFill>
                      <a:prstDash val="solid"/>
                      <a:round/>
                      <a:headEnd w="med" len="med"/>
                      <a:tailEnd w="med" len="med"/>
                    </a:lnL>
                    <a:lnR w="3175" cap="flat" cmpd="sng" algn="ctr">
                      <a:solidFill>
                        <a:schemeClr val="bg1"/>
                      </a:solidFill>
                      <a:prstDash val="solid"/>
                      <a:round/>
                      <a:headEnd w="med" len="med"/>
                      <a:tailEnd w="med" len="med"/>
                    </a:lnR>
                    <a:lnT w="3175" cap="flat" cmpd="sng" algn="ctr">
                      <a:solidFill>
                        <a:schemeClr val="bg1"/>
                      </a:solidFill>
                      <a:prstDash val="solid"/>
                      <a:round/>
                      <a:headEnd w="med" len="med"/>
                      <a:tailEnd w="med" len="med"/>
                    </a:lnT>
                    <a:lnB w="12700" cap="flat" cmpd="sng" algn="ctr">
                      <a:noFill/>
                      <a:prstDash val="solid"/>
                      <a:round/>
                      <a:headEnd w="med" len="med"/>
                      <a:tailEnd w="med" len="med"/>
                    </a:lnB>
                    <a:lnTlToBr w="12700" cmpd="sng">
                      <a:noFill/>
                      <a:prstDash val="solid"/>
                    </a:lnTlToBr>
                    <a:lnBlToTr w="12700" cmpd="sng">
                      <a:noFill/>
                      <a:prstDash val="solid"/>
                    </a:lnBlToTr>
                    <a:solidFill>
                      <a:srgbClr val="008BC7"/>
                    </a:solidFill>
                  </a:tcPr>
                </a:tc>
                <a:tc>
                  <a:txBody>
                    <a:bodyPr/>
                    <a:lstStyle/>
                    <a:p>
                      <a:pPr marL="342900" marR="0" lvl="0" indent="-342900" algn="ctr" defTabSz="914400" rtl="0" eaLnBrk="1" latinLnBrk="1" hangingPunct="1">
                        <a:lnSpc>
                          <a:spcPct val="100000"/>
                        </a:lnSpc>
                        <a:spcBef>
                          <a:spcPct val="0"/>
                        </a:spcBef>
                        <a:spcAft>
                          <a:spcPct val="0"/>
                        </a:spcAft>
                        <a:buClrTx/>
                        <a:buFontTx/>
                        <a:buNone/>
                        <a:defRPr/>
                      </a:pPr>
                      <a:r>
                        <a:rPr kumimoji="1" lang="en-US" altLang="ko-KR" sz="1200" b="1" u="none" strike="noStrike" cap="none" normalizeH="0" baseline="0">
                          <a:ln w="9525">
                            <a:solidFill>
                              <a:srgbClr val="005F8E">
                                <a:alpha val="0"/>
                              </a:srgbClr>
                            </a:solidFill>
                          </a:ln>
                          <a:solidFill>
                            <a:schemeClr val="bg1"/>
                          </a:solidFill>
                          <a:effectLst>
                            <a:outerShdw blurRad="38100" dist="12700" dir="5400000" algn="t" rotWithShape="0">
                              <a:prstClr val="black">
                                <a:alpha val="50000"/>
                              </a:prstClr>
                            </a:outerShdw>
                          </a:effectLst>
                          <a:latin typeface="Calibri"/>
                          <a:ea typeface="맑은 고딕"/>
                        </a:rPr>
                        <a:t>2021</a:t>
                      </a:r>
                      <a:endParaRPr kumimoji="1" lang="en-US" altLang="ko-KR" sz="1200" b="1" i="0" u="none" strike="noStrike" cap="none" normalizeH="0" baseline="0">
                        <a:ln w="9525">
                          <a:solidFill>
                            <a:srgbClr val="005F8E">
                              <a:alpha val="0"/>
                            </a:srgbClr>
                          </a:solidFill>
                        </a:ln>
                        <a:solidFill>
                          <a:schemeClr val="bg1"/>
                        </a:solidFill>
                        <a:effectLst>
                          <a:outerShdw blurRad="38100" dist="12700" dir="5400000" algn="t" rotWithShape="0">
                            <a:prstClr val="black">
                              <a:alpha val="50000"/>
                            </a:prstClr>
                          </a:outerShdw>
                        </a:effectLst>
                        <a:latin typeface="Calibri"/>
                        <a:ea typeface="맑은 고딕"/>
                        <a:cs typeface="Arial"/>
                      </a:endParaRPr>
                    </a:p>
                  </a:txBody>
                  <a:tcPr anchor="ctr" horzOverflow="overflow">
                    <a:lnL w="3175" cap="flat" cmpd="sng" algn="ctr">
                      <a:solidFill>
                        <a:schemeClr val="bg1"/>
                      </a:solidFill>
                      <a:prstDash val="solid"/>
                      <a:round/>
                      <a:headEnd w="med" len="med"/>
                      <a:tailEnd w="med" len="med"/>
                    </a:lnL>
                    <a:lnR w="3175" cap="flat" cmpd="sng" algn="ctr">
                      <a:solidFill>
                        <a:schemeClr val="bg1"/>
                      </a:solidFill>
                      <a:prstDash val="solid"/>
                      <a:round/>
                      <a:headEnd w="med" len="med"/>
                      <a:tailEnd w="med" len="med"/>
                    </a:lnR>
                    <a:lnT w="3175" cap="flat" cmpd="sng" algn="ctr">
                      <a:solidFill>
                        <a:schemeClr val="bg1"/>
                      </a:solidFill>
                      <a:prstDash val="solid"/>
                      <a:round/>
                      <a:headEnd w="med" len="med"/>
                      <a:tailEnd w="med" len="med"/>
                    </a:lnT>
                    <a:lnB w="12700" cap="flat" cmpd="sng" algn="ctr">
                      <a:noFill/>
                      <a:prstDash val="solid"/>
                      <a:round/>
                      <a:headEnd w="med" len="med"/>
                      <a:tailEnd w="med" len="med"/>
                    </a:lnB>
                    <a:lnTlToBr w="12700" cmpd="sng">
                      <a:noFill/>
                      <a:prstDash val="solid"/>
                    </a:lnTlToBr>
                    <a:lnBlToTr w="12700" cmpd="sng">
                      <a:noFill/>
                      <a:prstDash val="solid"/>
                    </a:lnBlToTr>
                    <a:solidFill>
                      <a:srgbClr val="008BC7"/>
                    </a:solidFill>
                  </a:tcPr>
                </a:tc>
                <a:tc>
                  <a:txBody>
                    <a:bodyPr/>
                    <a:lstStyle/>
                    <a:p>
                      <a:pPr marL="342900" marR="0" lvl="0" indent="-342900" algn="ctr" defTabSz="914400" rtl="0" eaLnBrk="1" latinLnBrk="1" hangingPunct="1">
                        <a:lnSpc>
                          <a:spcPct val="100000"/>
                        </a:lnSpc>
                        <a:spcBef>
                          <a:spcPct val="0"/>
                        </a:spcBef>
                        <a:spcAft>
                          <a:spcPct val="0"/>
                        </a:spcAft>
                        <a:buClrTx/>
                        <a:buFontTx/>
                        <a:buNone/>
                        <a:defRPr/>
                      </a:pPr>
                      <a:r>
                        <a:rPr kumimoji="1" lang="en-US" altLang="ko-KR" sz="1200" b="1" u="none" strike="noStrike" cap="none" normalizeH="0" baseline="0">
                          <a:ln w="9525">
                            <a:solidFill>
                              <a:srgbClr val="005F8E">
                                <a:alpha val="0"/>
                              </a:srgbClr>
                            </a:solidFill>
                          </a:ln>
                          <a:solidFill>
                            <a:schemeClr val="bg1"/>
                          </a:solidFill>
                          <a:effectLst>
                            <a:outerShdw blurRad="38100" dist="12700" dir="5400000" algn="t" rotWithShape="0">
                              <a:prstClr val="black">
                                <a:alpha val="50000"/>
                              </a:prstClr>
                            </a:outerShdw>
                          </a:effectLst>
                          <a:latin typeface="Calibri"/>
                          <a:ea typeface="맑은 고딕"/>
                        </a:rPr>
                        <a:t>2022</a:t>
                      </a:r>
                      <a:endParaRPr kumimoji="1" lang="en-US" altLang="ko-KR" sz="1200" b="1" i="0" u="none" strike="noStrike" cap="none" normalizeH="0" baseline="0">
                        <a:ln w="9525">
                          <a:solidFill>
                            <a:srgbClr val="005F8E">
                              <a:alpha val="0"/>
                            </a:srgbClr>
                          </a:solidFill>
                        </a:ln>
                        <a:solidFill>
                          <a:schemeClr val="bg1"/>
                        </a:solidFill>
                        <a:effectLst>
                          <a:outerShdw blurRad="38100" dist="12700" dir="5400000" algn="t" rotWithShape="0">
                            <a:prstClr val="black">
                              <a:alpha val="50000"/>
                            </a:prstClr>
                          </a:outerShdw>
                        </a:effectLst>
                        <a:latin typeface="Calibri"/>
                        <a:ea typeface="맑은 고딕"/>
                        <a:cs typeface="Arial"/>
                      </a:endParaRPr>
                    </a:p>
                  </a:txBody>
                  <a:tcPr anchor="ctr" horzOverflow="overflow">
                    <a:lnL w="3175" cap="flat" cmpd="sng" algn="ctr">
                      <a:solidFill>
                        <a:schemeClr val="bg1"/>
                      </a:solidFill>
                      <a:prstDash val="solid"/>
                      <a:round/>
                      <a:headEnd w="med" len="med"/>
                      <a:tailEnd w="med" len="med"/>
                    </a:lnL>
                    <a:lnR w="3175" cap="flat" cmpd="sng" algn="ctr">
                      <a:solidFill>
                        <a:schemeClr val="bg1"/>
                      </a:solidFill>
                      <a:prstDash val="solid"/>
                      <a:round/>
                      <a:headEnd w="med" len="med"/>
                      <a:tailEnd w="med" len="med"/>
                    </a:lnR>
                    <a:lnT w="3175" cap="flat" cmpd="sng" algn="ctr">
                      <a:solidFill>
                        <a:schemeClr val="bg1"/>
                      </a:solidFill>
                      <a:prstDash val="solid"/>
                      <a:round/>
                      <a:headEnd w="med" len="med"/>
                      <a:tailEnd w="med" len="med"/>
                    </a:lnT>
                    <a:lnB w="12700" cap="flat" cmpd="sng" algn="ctr">
                      <a:noFill/>
                      <a:prstDash val="solid"/>
                      <a:round/>
                      <a:headEnd w="med" len="med"/>
                      <a:tailEnd w="med" len="med"/>
                    </a:lnB>
                    <a:lnTlToBr w="12700" cmpd="sng">
                      <a:noFill/>
                      <a:prstDash val="solid"/>
                    </a:lnTlToBr>
                    <a:lnBlToTr w="12700" cmpd="sng">
                      <a:noFill/>
                      <a:prstDash val="solid"/>
                    </a:lnBlToTr>
                    <a:solidFill>
                      <a:srgbClr val="008BC7"/>
                    </a:solidFill>
                  </a:tcPr>
                </a:tc>
                <a:tc>
                  <a:txBody>
                    <a:bodyPr/>
                    <a:lstStyle/>
                    <a:p>
                      <a:pPr marL="342900" marR="0" lvl="0" indent="-342900" algn="ctr" defTabSz="914400" rtl="0" eaLnBrk="1" latinLnBrk="1" hangingPunct="1">
                        <a:lnSpc>
                          <a:spcPct val="100000"/>
                        </a:lnSpc>
                        <a:spcBef>
                          <a:spcPct val="0"/>
                        </a:spcBef>
                        <a:spcAft>
                          <a:spcPct val="0"/>
                        </a:spcAft>
                        <a:buClrTx/>
                        <a:buFontTx/>
                        <a:buNone/>
                        <a:defRPr/>
                      </a:pPr>
                      <a:r>
                        <a:rPr kumimoji="1" lang="en-US" altLang="ko-KR" sz="1200" b="1" u="none" strike="noStrike" cap="none" normalizeH="0" baseline="0">
                          <a:ln w="9525">
                            <a:solidFill>
                              <a:srgbClr val="005F8E">
                                <a:alpha val="0"/>
                              </a:srgbClr>
                            </a:solidFill>
                          </a:ln>
                          <a:solidFill>
                            <a:schemeClr val="bg1"/>
                          </a:solidFill>
                          <a:effectLst>
                            <a:outerShdw blurRad="38100" dist="12700" dir="5400000" algn="t" rotWithShape="0">
                              <a:prstClr val="black">
                                <a:alpha val="50000"/>
                              </a:prstClr>
                            </a:outerShdw>
                          </a:effectLst>
                          <a:latin typeface="Calibri"/>
                          <a:ea typeface="맑은 고딕"/>
                        </a:rPr>
                        <a:t>2023</a:t>
                      </a:r>
                      <a:endParaRPr kumimoji="1" lang="en-US" altLang="ko-KR" sz="1200" b="1" i="0" u="none" strike="noStrike" cap="none" normalizeH="0" baseline="0">
                        <a:ln w="9525">
                          <a:solidFill>
                            <a:srgbClr val="005F8E">
                              <a:alpha val="0"/>
                            </a:srgbClr>
                          </a:solidFill>
                        </a:ln>
                        <a:solidFill>
                          <a:schemeClr val="bg1"/>
                        </a:solidFill>
                        <a:effectLst>
                          <a:outerShdw blurRad="38100" dist="12700" dir="5400000" algn="t" rotWithShape="0">
                            <a:prstClr val="black">
                              <a:alpha val="50000"/>
                            </a:prstClr>
                          </a:outerShdw>
                        </a:effectLst>
                        <a:latin typeface="Calibri"/>
                        <a:ea typeface="맑은 고딕"/>
                        <a:cs typeface="Arial"/>
                      </a:endParaRPr>
                    </a:p>
                  </a:txBody>
                  <a:tcPr anchor="ctr" horzOverflow="overflow">
                    <a:lnL w="3175" cap="flat" cmpd="sng" algn="ctr">
                      <a:solidFill>
                        <a:schemeClr val="bg1"/>
                      </a:solidFill>
                      <a:prstDash val="solid"/>
                      <a:round/>
                      <a:headEnd w="med" len="med"/>
                      <a:tailEnd w="med" len="med"/>
                    </a:lnL>
                    <a:lnR w="3175" cap="flat" cmpd="sng" algn="ctr">
                      <a:solidFill>
                        <a:schemeClr val="bg1"/>
                      </a:solidFill>
                      <a:prstDash val="solid"/>
                      <a:round/>
                      <a:headEnd w="med" len="med"/>
                      <a:tailEnd w="med" len="med"/>
                    </a:lnR>
                    <a:lnT w="3175" cap="flat" cmpd="sng" algn="ctr">
                      <a:solidFill>
                        <a:schemeClr val="bg1"/>
                      </a:solidFill>
                      <a:prstDash val="solid"/>
                      <a:round/>
                      <a:headEnd w="med" len="med"/>
                      <a:tailEnd w="med" len="med"/>
                    </a:lnT>
                    <a:lnB w="12700" cap="flat" cmpd="sng" algn="ctr">
                      <a:noFill/>
                      <a:prstDash val="solid"/>
                      <a:round/>
                      <a:headEnd w="med" len="med"/>
                      <a:tailEnd w="med" len="med"/>
                    </a:lnB>
                    <a:lnTlToBr w="12700" cmpd="sng">
                      <a:noFill/>
                      <a:prstDash val="solid"/>
                    </a:lnTlToBr>
                    <a:lnBlToTr w="12700" cmpd="sng">
                      <a:noFill/>
                      <a:prstDash val="solid"/>
                    </a:lnBlToTr>
                    <a:solidFill>
                      <a:srgbClr val="008BC7"/>
                    </a:solidFill>
                  </a:tcPr>
                </a:tc>
                <a:tc>
                  <a:txBody>
                    <a:bodyPr/>
                    <a:lstStyle/>
                    <a:p>
                      <a:pPr marL="342900" marR="0" lvl="0" indent="-342900" algn="ctr" defTabSz="914400" rtl="0" eaLnBrk="1" latinLnBrk="1" hangingPunct="1">
                        <a:lnSpc>
                          <a:spcPct val="100000"/>
                        </a:lnSpc>
                        <a:spcBef>
                          <a:spcPct val="0"/>
                        </a:spcBef>
                        <a:spcAft>
                          <a:spcPct val="0"/>
                        </a:spcAft>
                        <a:buClrTx/>
                        <a:buFontTx/>
                        <a:buNone/>
                        <a:defRPr/>
                      </a:pPr>
                      <a:r>
                        <a:rPr kumimoji="1" lang="en-US" altLang="ko-KR" sz="1200" b="1" u="none" strike="noStrike" cap="none" normalizeH="0" baseline="0">
                          <a:ln w="9525">
                            <a:solidFill>
                              <a:srgbClr val="005F8E">
                                <a:alpha val="0"/>
                              </a:srgbClr>
                            </a:solidFill>
                          </a:ln>
                          <a:solidFill>
                            <a:schemeClr val="bg1"/>
                          </a:solidFill>
                          <a:effectLst>
                            <a:outerShdw blurRad="38100" dist="12700" dir="5400000" algn="t" rotWithShape="0">
                              <a:prstClr val="black">
                                <a:alpha val="50000"/>
                              </a:prstClr>
                            </a:outerShdw>
                          </a:effectLst>
                          <a:latin typeface="Calibri"/>
                          <a:ea typeface="맑은 고딕"/>
                        </a:rPr>
                        <a:t>2021</a:t>
                      </a:r>
                      <a:endParaRPr kumimoji="1" lang="en-US" altLang="ko-KR" sz="1200" b="1" i="0" u="none" strike="noStrike" cap="none" normalizeH="0" baseline="0">
                        <a:ln w="9525">
                          <a:solidFill>
                            <a:srgbClr val="005F8E">
                              <a:alpha val="0"/>
                            </a:srgbClr>
                          </a:solidFill>
                        </a:ln>
                        <a:solidFill>
                          <a:schemeClr val="bg1"/>
                        </a:solidFill>
                        <a:effectLst>
                          <a:outerShdw blurRad="38100" dist="12700" dir="5400000" algn="t" rotWithShape="0">
                            <a:prstClr val="black">
                              <a:alpha val="50000"/>
                            </a:prstClr>
                          </a:outerShdw>
                        </a:effectLst>
                        <a:latin typeface="Calibri"/>
                        <a:ea typeface="맑은 고딕"/>
                        <a:cs typeface="Arial"/>
                      </a:endParaRPr>
                    </a:p>
                  </a:txBody>
                  <a:tcPr anchor="ctr" horzOverflow="overflow">
                    <a:lnL w="3175" cap="flat" cmpd="sng" algn="ctr">
                      <a:solidFill>
                        <a:schemeClr val="bg1"/>
                      </a:solidFill>
                      <a:prstDash val="solid"/>
                      <a:round/>
                      <a:headEnd w="med" len="med"/>
                      <a:tailEnd w="med" len="med"/>
                    </a:lnL>
                    <a:lnR w="3175" cap="flat" cmpd="sng" algn="ctr">
                      <a:solidFill>
                        <a:schemeClr val="bg1"/>
                      </a:solidFill>
                      <a:prstDash val="solid"/>
                      <a:round/>
                      <a:headEnd w="med" len="med"/>
                      <a:tailEnd w="med" len="med"/>
                    </a:lnR>
                    <a:lnT w="3175" cap="flat" cmpd="sng" algn="ctr">
                      <a:solidFill>
                        <a:schemeClr val="bg1"/>
                      </a:solidFill>
                      <a:prstDash val="solid"/>
                      <a:round/>
                      <a:headEnd w="med" len="med"/>
                      <a:tailEnd w="med" len="med"/>
                    </a:lnT>
                    <a:lnB w="12700" cap="flat" cmpd="sng" algn="ctr">
                      <a:noFill/>
                      <a:prstDash val="solid"/>
                      <a:round/>
                      <a:headEnd w="med" len="med"/>
                      <a:tailEnd w="med" len="med"/>
                    </a:lnB>
                    <a:lnTlToBr w="12700" cmpd="sng">
                      <a:noFill/>
                      <a:prstDash val="solid"/>
                    </a:lnTlToBr>
                    <a:lnBlToTr w="12700" cmpd="sng">
                      <a:noFill/>
                      <a:prstDash val="solid"/>
                    </a:lnBlToTr>
                    <a:solidFill>
                      <a:srgbClr val="008BC7"/>
                    </a:solidFill>
                  </a:tcPr>
                </a:tc>
                <a:tc>
                  <a:txBody>
                    <a:bodyPr/>
                    <a:lstStyle/>
                    <a:p>
                      <a:pPr marL="342900" marR="0" lvl="0" indent="-342900" algn="ctr" defTabSz="914400" rtl="0" eaLnBrk="1" latinLnBrk="1" hangingPunct="1">
                        <a:lnSpc>
                          <a:spcPct val="100000"/>
                        </a:lnSpc>
                        <a:spcBef>
                          <a:spcPct val="0"/>
                        </a:spcBef>
                        <a:spcAft>
                          <a:spcPct val="0"/>
                        </a:spcAft>
                        <a:buClrTx/>
                        <a:buFontTx/>
                        <a:buNone/>
                        <a:defRPr/>
                      </a:pPr>
                      <a:r>
                        <a:rPr kumimoji="1" lang="en-US" altLang="ko-KR" sz="1200" b="1" u="none" strike="noStrike" cap="none" normalizeH="0" baseline="0">
                          <a:ln w="9525">
                            <a:solidFill>
                              <a:srgbClr val="005F8E">
                                <a:alpha val="0"/>
                              </a:srgbClr>
                            </a:solidFill>
                          </a:ln>
                          <a:solidFill>
                            <a:schemeClr val="bg1"/>
                          </a:solidFill>
                          <a:effectLst>
                            <a:outerShdw blurRad="38100" dist="12700" dir="5400000" algn="t" rotWithShape="0">
                              <a:prstClr val="black">
                                <a:alpha val="50000"/>
                              </a:prstClr>
                            </a:outerShdw>
                          </a:effectLst>
                          <a:latin typeface="Calibri"/>
                          <a:ea typeface="맑은 고딕"/>
                        </a:rPr>
                        <a:t>2022</a:t>
                      </a:r>
                      <a:endParaRPr kumimoji="1" lang="en-US" altLang="ko-KR" sz="1200" b="1" i="0" u="none" strike="noStrike" cap="none" normalizeH="0" baseline="0">
                        <a:ln w="9525">
                          <a:solidFill>
                            <a:srgbClr val="005F8E">
                              <a:alpha val="0"/>
                            </a:srgbClr>
                          </a:solidFill>
                        </a:ln>
                        <a:solidFill>
                          <a:schemeClr val="bg1"/>
                        </a:solidFill>
                        <a:effectLst>
                          <a:outerShdw blurRad="38100" dist="12700" dir="5400000" algn="t" rotWithShape="0">
                            <a:prstClr val="black">
                              <a:alpha val="50000"/>
                            </a:prstClr>
                          </a:outerShdw>
                        </a:effectLst>
                        <a:latin typeface="Calibri"/>
                        <a:ea typeface="맑은 고딕"/>
                        <a:cs typeface="Arial"/>
                      </a:endParaRPr>
                    </a:p>
                  </a:txBody>
                  <a:tcPr anchor="ctr" horzOverflow="overflow">
                    <a:lnL w="3175" cap="flat" cmpd="sng" algn="ctr">
                      <a:solidFill>
                        <a:schemeClr val="bg1"/>
                      </a:solidFill>
                      <a:prstDash val="solid"/>
                      <a:round/>
                      <a:headEnd w="med" len="med"/>
                      <a:tailEnd w="med" len="med"/>
                    </a:lnL>
                    <a:lnR w="3175" cap="flat" cmpd="sng" algn="ctr">
                      <a:solidFill>
                        <a:schemeClr val="bg1"/>
                      </a:solidFill>
                      <a:prstDash val="solid"/>
                      <a:round/>
                      <a:headEnd w="med" len="med"/>
                      <a:tailEnd w="med" len="med"/>
                    </a:lnR>
                    <a:lnT w="3175" cap="flat" cmpd="sng" algn="ctr">
                      <a:solidFill>
                        <a:schemeClr val="bg1"/>
                      </a:solidFill>
                      <a:prstDash val="solid"/>
                      <a:round/>
                      <a:headEnd w="med" len="med"/>
                      <a:tailEnd w="med" len="med"/>
                    </a:lnT>
                    <a:lnB w="12700" cap="flat" cmpd="sng" algn="ctr">
                      <a:noFill/>
                      <a:prstDash val="solid"/>
                      <a:round/>
                      <a:headEnd w="med" len="med"/>
                      <a:tailEnd w="med" len="med"/>
                    </a:lnB>
                    <a:lnTlToBr w="12700" cmpd="sng">
                      <a:noFill/>
                      <a:prstDash val="solid"/>
                    </a:lnTlToBr>
                    <a:lnBlToTr w="12700" cmpd="sng">
                      <a:noFill/>
                      <a:prstDash val="solid"/>
                    </a:lnBlToTr>
                    <a:solidFill>
                      <a:srgbClr val="008BC7"/>
                    </a:solidFill>
                  </a:tcPr>
                </a:tc>
                <a:tc>
                  <a:txBody>
                    <a:bodyPr/>
                    <a:lstStyle/>
                    <a:p>
                      <a:pPr marL="342900" marR="0" lvl="0" indent="-342900" algn="ctr" defTabSz="914400" rtl="0" eaLnBrk="1" latinLnBrk="1" hangingPunct="1">
                        <a:lnSpc>
                          <a:spcPct val="100000"/>
                        </a:lnSpc>
                        <a:spcBef>
                          <a:spcPct val="0"/>
                        </a:spcBef>
                        <a:spcAft>
                          <a:spcPct val="0"/>
                        </a:spcAft>
                        <a:buClrTx/>
                        <a:buFontTx/>
                        <a:buNone/>
                        <a:defRPr/>
                      </a:pPr>
                      <a:r>
                        <a:rPr kumimoji="1" lang="en-US" altLang="ko-KR" sz="1200" b="1" u="none" strike="noStrike" cap="none" normalizeH="0" baseline="0" dirty="0">
                          <a:ln w="9525">
                            <a:solidFill>
                              <a:srgbClr val="005F8E">
                                <a:alpha val="0"/>
                              </a:srgbClr>
                            </a:solidFill>
                          </a:ln>
                          <a:solidFill>
                            <a:schemeClr val="bg1"/>
                          </a:solidFill>
                          <a:effectLst>
                            <a:outerShdw blurRad="38100" dist="12700" dir="5400000" algn="t" rotWithShape="0">
                              <a:prstClr val="black">
                                <a:alpha val="50000"/>
                              </a:prstClr>
                            </a:outerShdw>
                          </a:effectLst>
                          <a:latin typeface="Calibri"/>
                          <a:ea typeface="맑은 고딕"/>
                        </a:rPr>
                        <a:t>2023</a:t>
                      </a:r>
                      <a:endParaRPr kumimoji="1" lang="en-US" altLang="ko-KR" sz="1200" b="1" i="0" u="none" strike="noStrike" cap="none" normalizeH="0" baseline="0" dirty="0">
                        <a:ln w="9525">
                          <a:solidFill>
                            <a:srgbClr val="005F8E">
                              <a:alpha val="0"/>
                            </a:srgbClr>
                          </a:solidFill>
                        </a:ln>
                        <a:solidFill>
                          <a:schemeClr val="bg1"/>
                        </a:solidFill>
                        <a:effectLst>
                          <a:outerShdw blurRad="38100" dist="12700" dir="5400000" algn="t" rotWithShape="0">
                            <a:prstClr val="black">
                              <a:alpha val="50000"/>
                            </a:prstClr>
                          </a:outerShdw>
                        </a:effectLst>
                        <a:latin typeface="Calibri"/>
                        <a:ea typeface="맑은 고딕"/>
                        <a:cs typeface="Arial"/>
                      </a:endParaRPr>
                    </a:p>
                  </a:txBody>
                  <a:tcPr anchor="ctr" horzOverflow="overflow">
                    <a:lnL w="3175" cap="flat" cmpd="sng" algn="ctr">
                      <a:solidFill>
                        <a:schemeClr val="bg1"/>
                      </a:solidFill>
                      <a:prstDash val="solid"/>
                      <a:round/>
                      <a:headEnd w="med" len="med"/>
                      <a:tailEnd w="med" len="med"/>
                    </a:lnL>
                    <a:lnR w="12700" cmpd="sng">
                      <a:noFill/>
                    </a:lnR>
                    <a:lnT w="3175" cap="flat" cmpd="sng" algn="ctr">
                      <a:solidFill>
                        <a:schemeClr val="bg1"/>
                      </a:solidFill>
                      <a:prstDash val="solid"/>
                      <a:round/>
                      <a:headEnd w="med" len="med"/>
                      <a:tailEnd w="med" len="med"/>
                    </a:lnT>
                    <a:lnB w="12700" cap="flat" cmpd="sng" algn="ctr">
                      <a:noFill/>
                      <a:prstDash val="solid"/>
                      <a:round/>
                      <a:headEnd w="med" len="med"/>
                      <a:tailEnd w="med" len="med"/>
                    </a:lnB>
                    <a:lnTlToBr w="12700" cmpd="sng">
                      <a:noFill/>
                      <a:prstDash val="solid"/>
                    </a:lnTlToBr>
                    <a:lnBlToTr w="12700" cmpd="sng">
                      <a:noFill/>
                      <a:prstDash val="solid"/>
                    </a:lnBlToTr>
                    <a:solidFill>
                      <a:srgbClr val="008BC7"/>
                    </a:solidFill>
                  </a:tcPr>
                </a:tc>
                <a:extLst>
                  <a:ext uri="{0D108BD9-81ED-4DB2-BD59-A6C34878D82A}">
                    <a16:rowId xmlns:a16="http://schemas.microsoft.com/office/drawing/2014/main" val="10001"/>
                  </a:ext>
                </a:extLst>
              </a:tr>
              <a:tr h="636657">
                <a:tc>
                  <a:txBody>
                    <a:bodyPr/>
                    <a:lstStyle/>
                    <a:p>
                      <a:pPr marL="342900" marR="0" lvl="0" indent="-342900" algn="ctr" defTabSz="914400" rtl="0" eaLnBrk="1" latinLnBrk="1" hangingPunct="1">
                        <a:lnSpc>
                          <a:spcPct val="100000"/>
                        </a:lnSpc>
                        <a:spcBef>
                          <a:spcPct val="0"/>
                        </a:spcBef>
                        <a:spcAft>
                          <a:spcPct val="0"/>
                        </a:spcAft>
                        <a:buClrTx/>
                        <a:buFontTx/>
                        <a:buNone/>
                        <a:defRPr/>
                      </a:pPr>
                      <a:r>
                        <a:rPr kumimoji="1" lang="en-US" altLang="ko-KR" sz="1000" b="1" kern="1200">
                          <a:ln w="9525">
                            <a:solidFill>
                              <a:srgbClr val="005F8E">
                                <a:alpha val="0"/>
                              </a:srgbClr>
                            </a:solidFill>
                          </a:ln>
                          <a:solidFill>
                            <a:srgbClr val="0184CA"/>
                          </a:solidFill>
                          <a:latin typeface="Century Gothic"/>
                          <a:ea typeface="맑은 고딕"/>
                          <a:cs typeface="Arial"/>
                        </a:rPr>
                        <a:t>No. of inspections</a:t>
                      </a:r>
                      <a:endParaRPr kumimoji="1" lang="en-US" altLang="ko-KR" sz="1000" b="1" kern="1200">
                        <a:solidFill>
                          <a:srgbClr val="0184CA"/>
                        </a:solidFill>
                        <a:latin typeface="Century Gothic"/>
                        <a:ea typeface="맑은 고딕"/>
                        <a:cs typeface="Arial"/>
                      </a:endParaRPr>
                    </a:p>
                  </a:txBody>
                  <a:tcPr anchor="ctr" horzOverflow="overflow">
                    <a:lnL w="12700" cmpd="sng">
                      <a:noFill/>
                    </a:lnL>
                    <a:lnR w="6350" cap="flat" cmpd="sng" algn="ctr">
                      <a:solidFill>
                        <a:schemeClr val="bg1">
                          <a:lumMod val="75000"/>
                        </a:schemeClr>
                      </a:solidFill>
                      <a:prstDash val="solid"/>
                      <a:round/>
                      <a:headEnd w="med" len="med"/>
                      <a:tailEnd w="med" len="med"/>
                    </a:lnR>
                    <a:lnT w="12700" cap="flat" cmpd="sng" algn="ctr">
                      <a:noFill/>
                      <a:prstDash val="solid"/>
                      <a:round/>
                      <a:headEnd w="med" len="med"/>
                      <a:tailEnd w="med" len="med"/>
                    </a:lnT>
                    <a:lnB w="3175" cap="flat" cmpd="sng" algn="ctr">
                      <a:noFill/>
                      <a:prstDash val="solid"/>
                      <a:round/>
                      <a:headEnd w="med" len="med"/>
                      <a:tailEnd w="med" len="med"/>
                    </a:lnB>
                    <a:lnTlToBr w="12700" cmpd="sng">
                      <a:noFill/>
                      <a:prstDash val="solid"/>
                    </a:lnTlToBr>
                    <a:lnBlToTr w="12700" cmpd="sng">
                      <a:noFill/>
                      <a:prstDash val="solid"/>
                    </a:lnBlToTr>
                    <a:solidFill>
                      <a:schemeClr val="bg1"/>
                    </a:solidFill>
                  </a:tcPr>
                </a:tc>
                <a:tc>
                  <a:txBody>
                    <a:bodyPr/>
                    <a:lstStyle/>
                    <a:p>
                      <a:pPr marL="342900" marR="0" lvl="0" indent="-342900" algn="ctr" defTabSz="914400" rtl="0">
                        <a:lnSpc>
                          <a:spcPct val="100000"/>
                        </a:lnSpc>
                        <a:spcBef>
                          <a:spcPct val="0"/>
                        </a:spcBef>
                        <a:spcAft>
                          <a:spcPct val="0"/>
                        </a:spcAft>
                        <a:buClrTx/>
                        <a:buFontTx/>
                        <a:buNone/>
                        <a:defRPr/>
                      </a:pPr>
                      <a:r>
                        <a:rPr lang="en-US" altLang="ko-KR" sz="1200" b="0" i="0" u="none" strike="noStrike" cap="none" normalizeH="0" baseline="0">
                          <a:ln w="9525">
                            <a:solidFill>
                              <a:srgbClr val="005F8E">
                                <a:alpha val="0"/>
                              </a:srgbClr>
                            </a:solidFill>
                          </a:ln>
                          <a:solidFill>
                            <a:schemeClr val="tx1">
                              <a:lumMod val="75000"/>
                              <a:lumOff val="25000"/>
                            </a:schemeClr>
                          </a:solidFill>
                          <a:effectLst/>
                          <a:latin typeface="Calibri"/>
                          <a:ea typeface="맑은 고딕"/>
                          <a:cs typeface="Arial"/>
                        </a:rPr>
                        <a:t>2,037</a:t>
                      </a:r>
                      <a:endParaRPr kumimoji="1" lang="ko-KR" altLang="en-US"/>
                    </a:p>
                  </a:txBody>
                  <a:tcPr anchor="ctr" horzOverflow="overflow">
                    <a:lnL w="6350" cap="flat" cmpd="sng" algn="ctr">
                      <a:solidFill>
                        <a:schemeClr val="bg1">
                          <a:lumMod val="75000"/>
                        </a:schemeClr>
                      </a:solidFill>
                      <a:prstDash val="solid"/>
                      <a:round/>
                      <a:headEnd w="med" len="med"/>
                      <a:tailEnd w="med" len="med"/>
                    </a:lnL>
                    <a:lnR w="3175" cap="flat" cmpd="sng" algn="ctr">
                      <a:solidFill>
                        <a:schemeClr val="bg1">
                          <a:lumMod val="85000"/>
                        </a:schemeClr>
                      </a:solidFill>
                      <a:prstDash val="solid"/>
                      <a:round/>
                      <a:headEnd w="med" len="med"/>
                      <a:tailEnd w="med" len="med"/>
                    </a:lnR>
                    <a:lnT w="12700" cap="flat" cmpd="sng" algn="ctr">
                      <a:noFill/>
                      <a:prstDash val="solid"/>
                      <a:round/>
                      <a:headEnd w="med" len="med"/>
                      <a:tailEnd w="med" len="med"/>
                    </a:lnT>
                    <a:lnB w="3175" cap="flat" cmpd="sng" algn="ctr">
                      <a:noFill/>
                      <a:prstDash val="solid"/>
                      <a:round/>
                      <a:headEnd w="med" len="med"/>
                      <a:tailEnd w="med" len="med"/>
                    </a:lnB>
                    <a:lnTlToBr w="12700" cmpd="sng">
                      <a:noFill/>
                      <a:prstDash val="solid"/>
                    </a:lnTlToBr>
                    <a:lnBlToTr w="12700" cmpd="sng">
                      <a:noFill/>
                      <a:prstDash val="solid"/>
                    </a:lnBlToTr>
                    <a:solidFill>
                      <a:schemeClr val="bg1"/>
                    </a:solidFill>
                  </a:tcPr>
                </a:tc>
                <a:tc>
                  <a:txBody>
                    <a:bodyPr/>
                    <a:lstStyle/>
                    <a:p>
                      <a:pPr marL="342900" marR="0" lvl="0" indent="-342900" algn="ctr" defTabSz="914400" rtl="0">
                        <a:lnSpc>
                          <a:spcPct val="100000"/>
                        </a:lnSpc>
                        <a:spcBef>
                          <a:spcPct val="0"/>
                        </a:spcBef>
                        <a:spcAft>
                          <a:spcPct val="0"/>
                        </a:spcAft>
                        <a:buClrTx/>
                        <a:buFontTx/>
                        <a:buNone/>
                        <a:defRPr/>
                      </a:pPr>
                      <a:r>
                        <a:rPr lang="en-US" altLang="ko-KR" sz="1200" u="none" strike="noStrike" cap="none" normalizeH="0" baseline="0">
                          <a:ln w="9525">
                            <a:solidFill>
                              <a:srgbClr val="005F8E">
                                <a:alpha val="0"/>
                              </a:srgbClr>
                            </a:solidFill>
                          </a:ln>
                          <a:solidFill>
                            <a:schemeClr val="tx1">
                              <a:lumMod val="75000"/>
                              <a:lumOff val="25000"/>
                            </a:schemeClr>
                          </a:solidFill>
                          <a:effectLst/>
                          <a:latin typeface="Calibri"/>
                          <a:ea typeface="맑은 고딕"/>
                        </a:rPr>
                        <a:t>2,254</a:t>
                      </a:r>
                      <a:endParaRPr kumimoji="1" lang="en-US" altLang="ko-KR" sz="1200" b="0" i="0" u="none" strike="noStrike" cap="none" normalizeH="0" baseline="0">
                        <a:ln w="9525">
                          <a:solidFill>
                            <a:srgbClr val="005F8E">
                              <a:alpha val="0"/>
                            </a:srgbClr>
                          </a:solidFill>
                        </a:ln>
                        <a:solidFill>
                          <a:schemeClr val="tx1">
                            <a:lumMod val="75000"/>
                            <a:lumOff val="25000"/>
                          </a:schemeClr>
                        </a:solidFill>
                        <a:effectLst/>
                        <a:latin typeface="Calibri"/>
                        <a:ea typeface="맑은 고딕"/>
                        <a:cs typeface="Arial"/>
                      </a:endParaRPr>
                    </a:p>
                  </a:txBody>
                  <a:tcPr anchor="ctr" horzOverflow="overflow">
                    <a:lnL w="3175" cap="flat" cmpd="sng" algn="ctr">
                      <a:solidFill>
                        <a:schemeClr val="bg1">
                          <a:lumMod val="85000"/>
                        </a:schemeClr>
                      </a:solidFill>
                      <a:prstDash val="solid"/>
                      <a:round/>
                      <a:headEnd w="med" len="med"/>
                      <a:tailEnd w="med" len="med"/>
                    </a:lnL>
                    <a:lnR w="3175" cap="flat" cmpd="sng" algn="ctr">
                      <a:solidFill>
                        <a:schemeClr val="bg1">
                          <a:lumMod val="85000"/>
                        </a:schemeClr>
                      </a:solidFill>
                      <a:prstDash val="solid"/>
                      <a:round/>
                      <a:headEnd w="med" len="med"/>
                      <a:tailEnd w="med" len="med"/>
                    </a:lnR>
                    <a:lnT w="12700" cap="flat" cmpd="sng" algn="ctr">
                      <a:noFill/>
                      <a:prstDash val="solid"/>
                      <a:round/>
                      <a:headEnd w="med" len="med"/>
                      <a:tailEnd w="med" len="med"/>
                    </a:lnT>
                    <a:lnB w="3175" cap="flat" cmpd="sng" algn="ctr">
                      <a:noFill/>
                      <a:prstDash val="solid"/>
                      <a:round/>
                      <a:headEnd w="med" len="med"/>
                      <a:tailEnd w="med" len="med"/>
                    </a:lnB>
                    <a:lnTlToBr w="12700" cmpd="sng">
                      <a:noFill/>
                      <a:prstDash val="solid"/>
                    </a:lnTlToBr>
                    <a:lnBlToTr w="12700" cmpd="sng">
                      <a:noFill/>
                      <a:prstDash val="solid"/>
                    </a:lnBlToTr>
                    <a:solidFill>
                      <a:schemeClr val="bg1"/>
                    </a:solidFill>
                  </a:tcPr>
                </a:tc>
                <a:tc>
                  <a:txBody>
                    <a:bodyPr/>
                    <a:lstStyle/>
                    <a:p>
                      <a:pPr marL="342900" marR="0" lvl="0" indent="-342900" algn="ctr" defTabSz="914400" rtl="0" eaLnBrk="1" latinLnBrk="1" hangingPunct="1">
                        <a:lnSpc>
                          <a:spcPct val="100000"/>
                        </a:lnSpc>
                        <a:spcBef>
                          <a:spcPct val="0"/>
                        </a:spcBef>
                        <a:spcAft>
                          <a:spcPct val="0"/>
                        </a:spcAft>
                        <a:buClrTx/>
                        <a:buFontTx/>
                        <a:buNone/>
                        <a:defRPr/>
                      </a:pPr>
                      <a:r>
                        <a:rPr lang="en-US" altLang="ko-KR" sz="1200" u="none" strike="noStrike" cap="none" normalizeH="0" baseline="0">
                          <a:ln w="9525">
                            <a:solidFill>
                              <a:srgbClr val="005F8E">
                                <a:alpha val="0"/>
                              </a:srgbClr>
                            </a:solidFill>
                          </a:ln>
                          <a:solidFill>
                            <a:schemeClr val="tx1">
                              <a:lumMod val="75000"/>
                              <a:lumOff val="25000"/>
                            </a:schemeClr>
                          </a:solidFill>
                          <a:effectLst/>
                          <a:latin typeface="Calibri"/>
                          <a:ea typeface="맑은 고딕"/>
                        </a:rPr>
                        <a:t>2,737</a:t>
                      </a:r>
                      <a:endParaRPr kumimoji="1" lang="en-US" altLang="ko-KR" sz="1200" b="0" i="0" u="none" strike="noStrike" cap="none" normalizeH="0" baseline="0">
                        <a:ln w="9525">
                          <a:solidFill>
                            <a:srgbClr val="005F8E">
                              <a:alpha val="0"/>
                            </a:srgbClr>
                          </a:solidFill>
                        </a:ln>
                        <a:solidFill>
                          <a:schemeClr val="tx1">
                            <a:lumMod val="75000"/>
                            <a:lumOff val="25000"/>
                          </a:schemeClr>
                        </a:solidFill>
                        <a:effectLst/>
                        <a:latin typeface="Calibri"/>
                        <a:ea typeface="맑은 고딕"/>
                        <a:cs typeface="Arial"/>
                      </a:endParaRPr>
                    </a:p>
                  </a:txBody>
                  <a:tcPr anchor="ctr" horzOverflow="overflow">
                    <a:lnL w="3175" cap="flat" cmpd="sng" algn="ctr">
                      <a:solidFill>
                        <a:schemeClr val="bg1">
                          <a:lumMod val="85000"/>
                        </a:schemeClr>
                      </a:solidFill>
                      <a:prstDash val="solid"/>
                      <a:round/>
                      <a:headEnd w="med" len="med"/>
                      <a:tailEnd w="med" len="med"/>
                    </a:lnL>
                    <a:lnR w="6350" cap="flat" cmpd="sng" algn="ctr">
                      <a:solidFill>
                        <a:schemeClr val="bg1">
                          <a:lumMod val="75000"/>
                        </a:schemeClr>
                      </a:solidFill>
                      <a:prstDash val="solid"/>
                      <a:round/>
                      <a:headEnd w="med" len="med"/>
                      <a:tailEnd w="med" len="med"/>
                    </a:lnR>
                    <a:lnT w="12700" cap="flat" cmpd="sng" algn="ctr">
                      <a:noFill/>
                      <a:prstDash val="solid"/>
                      <a:round/>
                      <a:headEnd w="med" len="med"/>
                      <a:tailEnd w="med" len="med"/>
                    </a:lnT>
                    <a:lnB w="3175" cap="flat" cmpd="sng" algn="ctr">
                      <a:noFill/>
                      <a:prstDash val="solid"/>
                      <a:round/>
                      <a:headEnd w="med" len="med"/>
                      <a:tailEnd w="med" len="med"/>
                    </a:lnB>
                    <a:lnTlToBr w="12700" cmpd="sng">
                      <a:noFill/>
                      <a:prstDash val="solid"/>
                    </a:lnTlToBr>
                    <a:lnBlToTr w="12700" cmpd="sng">
                      <a:noFill/>
                      <a:prstDash val="solid"/>
                    </a:lnBlToTr>
                    <a:solidFill>
                      <a:schemeClr val="bg1"/>
                    </a:solidFill>
                  </a:tcPr>
                </a:tc>
                <a:tc>
                  <a:txBody>
                    <a:bodyPr/>
                    <a:lstStyle/>
                    <a:p>
                      <a:pPr marL="342900" marR="0" lvl="0" indent="-342900" algn="ctr" defTabSz="914400" rtl="0">
                        <a:lnSpc>
                          <a:spcPct val="100000"/>
                        </a:lnSpc>
                        <a:spcBef>
                          <a:spcPct val="0"/>
                        </a:spcBef>
                        <a:spcAft>
                          <a:spcPct val="0"/>
                        </a:spcAft>
                        <a:buClrTx/>
                        <a:buFontTx/>
                        <a:buNone/>
                        <a:defRPr/>
                      </a:pPr>
                      <a:r>
                        <a:rPr lang="en-US" altLang="ko-KR" sz="1200" b="0" i="0" u="none" strike="noStrike" cap="none" normalizeH="0" baseline="0">
                          <a:ln w="9525">
                            <a:solidFill>
                              <a:srgbClr val="005F8E">
                                <a:alpha val="0"/>
                              </a:srgbClr>
                            </a:solidFill>
                          </a:ln>
                          <a:solidFill>
                            <a:schemeClr val="tx1">
                              <a:lumMod val="75000"/>
                              <a:lumOff val="25000"/>
                            </a:schemeClr>
                          </a:solidFill>
                          <a:effectLst/>
                          <a:latin typeface="Calibri"/>
                          <a:ea typeface="맑은 고딕"/>
                          <a:cs typeface="Arial"/>
                        </a:rPr>
                        <a:t>513</a:t>
                      </a:r>
                      <a:endParaRPr kumimoji="1" lang="ko-KR" altLang="en-US"/>
                    </a:p>
                  </a:txBody>
                  <a:tcPr anchor="ctr" horzOverflow="overflow">
                    <a:lnL w="6350" cap="flat" cmpd="sng" algn="ctr">
                      <a:solidFill>
                        <a:schemeClr val="bg1">
                          <a:lumMod val="75000"/>
                        </a:schemeClr>
                      </a:solidFill>
                      <a:prstDash val="solid"/>
                      <a:round/>
                      <a:headEnd w="med" len="med"/>
                      <a:tailEnd w="med" len="med"/>
                    </a:lnL>
                    <a:lnR w="3175" cap="flat" cmpd="sng" algn="ctr">
                      <a:solidFill>
                        <a:schemeClr val="bg1">
                          <a:lumMod val="85000"/>
                        </a:schemeClr>
                      </a:solidFill>
                      <a:prstDash val="solid"/>
                      <a:round/>
                      <a:headEnd w="med" len="med"/>
                      <a:tailEnd w="med" len="med"/>
                    </a:lnR>
                    <a:lnT w="12700" cap="flat" cmpd="sng" algn="ctr">
                      <a:noFill/>
                      <a:prstDash val="solid"/>
                      <a:round/>
                      <a:headEnd w="med" len="med"/>
                      <a:tailEnd w="med" len="med"/>
                    </a:lnT>
                    <a:lnB w="3175" cap="flat" cmpd="sng" algn="ctr">
                      <a:noFill/>
                      <a:prstDash val="solid"/>
                      <a:round/>
                      <a:headEnd w="med" len="med"/>
                      <a:tailEnd w="med" len="med"/>
                    </a:lnB>
                    <a:lnTlToBr w="12700" cmpd="sng">
                      <a:noFill/>
                      <a:prstDash val="solid"/>
                    </a:lnTlToBr>
                    <a:lnBlToTr w="12700" cmpd="sng">
                      <a:noFill/>
                      <a:prstDash val="solid"/>
                    </a:lnBlToTr>
                    <a:solidFill>
                      <a:schemeClr val="bg1"/>
                    </a:solidFill>
                  </a:tcPr>
                </a:tc>
                <a:tc>
                  <a:txBody>
                    <a:bodyPr/>
                    <a:lstStyle/>
                    <a:p>
                      <a:pPr marL="342900" marR="0" lvl="0" indent="-342900" algn="ctr" defTabSz="914400">
                        <a:lnSpc>
                          <a:spcPct val="100000"/>
                        </a:lnSpc>
                        <a:spcBef>
                          <a:spcPct val="0"/>
                        </a:spcBef>
                        <a:spcAft>
                          <a:spcPct val="0"/>
                        </a:spcAft>
                        <a:buNone/>
                        <a:defRPr/>
                      </a:pPr>
                      <a:r>
                        <a:rPr lang="en-US" altLang="ko-KR" sz="1200" b="0" i="0" u="none" strike="noStrike" cap="none" normalizeH="0" baseline="0">
                          <a:ln w="9525">
                            <a:solidFill>
                              <a:srgbClr val="005F8E">
                                <a:alpha val="0"/>
                              </a:srgbClr>
                            </a:solidFill>
                          </a:ln>
                          <a:solidFill>
                            <a:schemeClr val="tx1">
                              <a:lumMod val="75000"/>
                              <a:lumOff val="25000"/>
                            </a:schemeClr>
                          </a:solidFill>
                          <a:effectLst/>
                          <a:latin typeface="Calibri"/>
                          <a:ea typeface="맑은 고딕"/>
                          <a:cs typeface="Arial"/>
                        </a:rPr>
                        <a:t>674</a:t>
                      </a:r>
                      <a:endParaRPr kumimoji="1" lang="en-US" altLang="ko-KR" sz="1200" b="0" i="0" u="none" strike="noStrike" cap="none" normalizeH="0" baseline="0">
                        <a:ln w="9525">
                          <a:solidFill>
                            <a:srgbClr val="005F8E">
                              <a:alpha val="0"/>
                            </a:srgbClr>
                          </a:solidFill>
                        </a:ln>
                        <a:solidFill>
                          <a:schemeClr val="tx1">
                            <a:lumMod val="75000"/>
                            <a:lumOff val="25000"/>
                          </a:schemeClr>
                        </a:solidFill>
                        <a:effectLst/>
                        <a:latin typeface="Calibri"/>
                        <a:ea typeface="맑은 고딕"/>
                        <a:cs typeface="Arial"/>
                      </a:endParaRPr>
                    </a:p>
                  </a:txBody>
                  <a:tcPr anchor="ctr" horzOverflow="overflow">
                    <a:lnL w="3175" cap="flat" cmpd="sng" algn="ctr">
                      <a:solidFill>
                        <a:schemeClr val="bg1">
                          <a:lumMod val="85000"/>
                        </a:schemeClr>
                      </a:solidFill>
                      <a:prstDash val="solid"/>
                      <a:round/>
                      <a:headEnd w="med" len="med"/>
                      <a:tailEnd w="med" len="med"/>
                    </a:lnL>
                    <a:lnR w="3175" cap="flat" cmpd="sng" algn="ctr">
                      <a:solidFill>
                        <a:schemeClr val="bg1">
                          <a:lumMod val="85000"/>
                        </a:schemeClr>
                      </a:solidFill>
                      <a:prstDash val="solid"/>
                      <a:round/>
                      <a:headEnd w="med" len="med"/>
                      <a:tailEnd w="med" len="med"/>
                    </a:lnR>
                    <a:lnT w="12700" cap="flat" cmpd="sng" algn="ctr">
                      <a:noFill/>
                      <a:prstDash val="solid"/>
                      <a:round/>
                      <a:headEnd w="med" len="med"/>
                      <a:tailEnd w="med" len="med"/>
                    </a:lnT>
                    <a:lnB w="3175" cap="flat" cmpd="sng" algn="ctr">
                      <a:noFill/>
                      <a:prstDash val="solid"/>
                      <a:round/>
                      <a:headEnd w="med" len="med"/>
                      <a:tailEnd w="med" len="med"/>
                    </a:lnB>
                    <a:lnTlToBr w="12700" cmpd="sng">
                      <a:noFill/>
                      <a:prstDash val="solid"/>
                    </a:lnTlToBr>
                    <a:lnBlToTr w="12700" cmpd="sng">
                      <a:noFill/>
                      <a:prstDash val="solid"/>
                    </a:lnBlToTr>
                    <a:solidFill>
                      <a:schemeClr val="bg1"/>
                    </a:solidFill>
                  </a:tcPr>
                </a:tc>
                <a:tc>
                  <a:txBody>
                    <a:bodyPr/>
                    <a:lstStyle/>
                    <a:p>
                      <a:pPr marL="342900" marR="0" lvl="0" indent="-342900" algn="ctr" defTabSz="914400" rtl="0" eaLnBrk="1" latinLnBrk="1" hangingPunct="1">
                        <a:lnSpc>
                          <a:spcPct val="100000"/>
                        </a:lnSpc>
                        <a:spcBef>
                          <a:spcPct val="0"/>
                        </a:spcBef>
                        <a:spcAft>
                          <a:spcPct val="0"/>
                        </a:spcAft>
                        <a:buClrTx/>
                        <a:buFontTx/>
                        <a:buNone/>
                        <a:defRPr/>
                      </a:pPr>
                      <a:r>
                        <a:rPr lang="en-US" altLang="ko-KR" sz="1200" b="0" i="0" u="none" strike="noStrike" cap="none" normalizeH="0" baseline="0">
                          <a:ln w="9525">
                            <a:solidFill>
                              <a:srgbClr val="005F8E">
                                <a:alpha val="0"/>
                              </a:srgbClr>
                            </a:solidFill>
                          </a:ln>
                          <a:solidFill>
                            <a:schemeClr val="tx1">
                              <a:lumMod val="75000"/>
                              <a:lumOff val="25000"/>
                            </a:schemeClr>
                          </a:solidFill>
                          <a:effectLst/>
                          <a:latin typeface="Calibri"/>
                          <a:ea typeface="맑은 고딕"/>
                          <a:cs typeface="Arial"/>
                        </a:rPr>
                        <a:t>667</a:t>
                      </a:r>
                      <a:endParaRPr kumimoji="1" lang="en-US" altLang="ko-KR" sz="1200" b="0" i="0" u="none" strike="noStrike" cap="none" normalizeH="0" baseline="0">
                        <a:ln w="9525">
                          <a:solidFill>
                            <a:srgbClr val="005F8E">
                              <a:alpha val="0"/>
                            </a:srgbClr>
                          </a:solidFill>
                        </a:ln>
                        <a:solidFill>
                          <a:schemeClr val="tx1">
                            <a:lumMod val="75000"/>
                            <a:lumOff val="25000"/>
                          </a:schemeClr>
                        </a:solidFill>
                        <a:effectLst/>
                        <a:latin typeface="Calibri"/>
                        <a:ea typeface="맑은 고딕"/>
                        <a:cs typeface="Arial"/>
                      </a:endParaRPr>
                    </a:p>
                  </a:txBody>
                  <a:tcPr anchor="ctr" horzOverflow="overflow">
                    <a:lnL w="3175" cap="flat" cmpd="sng" algn="ctr">
                      <a:solidFill>
                        <a:schemeClr val="bg1">
                          <a:lumMod val="85000"/>
                        </a:schemeClr>
                      </a:solidFill>
                      <a:prstDash val="solid"/>
                      <a:round/>
                      <a:headEnd w="med" len="med"/>
                      <a:tailEnd w="med" len="med"/>
                    </a:lnL>
                    <a:lnR w="6350" cap="flat" cmpd="sng" algn="ctr">
                      <a:solidFill>
                        <a:schemeClr val="bg1">
                          <a:lumMod val="75000"/>
                        </a:schemeClr>
                      </a:solidFill>
                      <a:prstDash val="solid"/>
                      <a:round/>
                      <a:headEnd w="med" len="med"/>
                      <a:tailEnd w="med" len="med"/>
                    </a:lnR>
                    <a:lnT w="12700" cap="flat" cmpd="sng" algn="ctr">
                      <a:noFill/>
                      <a:prstDash val="solid"/>
                      <a:round/>
                      <a:headEnd w="med" len="med"/>
                      <a:tailEnd w="med" len="med"/>
                    </a:lnT>
                    <a:lnB w="3175" cap="flat" cmpd="sng" algn="ctr">
                      <a:noFill/>
                      <a:prstDash val="solid"/>
                      <a:round/>
                      <a:headEnd w="med" len="med"/>
                      <a:tailEnd w="med" len="med"/>
                    </a:lnB>
                    <a:lnTlToBr w="12700" cmpd="sng">
                      <a:noFill/>
                      <a:prstDash val="solid"/>
                    </a:lnTlToBr>
                    <a:lnBlToTr w="12700" cmpd="sng">
                      <a:noFill/>
                      <a:prstDash val="solid"/>
                    </a:lnBlToTr>
                    <a:solidFill>
                      <a:schemeClr val="bg1"/>
                    </a:solidFill>
                  </a:tcPr>
                </a:tc>
                <a:tc>
                  <a:txBody>
                    <a:bodyPr/>
                    <a:lstStyle/>
                    <a:p>
                      <a:pPr marL="342900" marR="0" lvl="0" indent="-342900" algn="ctr" defTabSz="914400" rtl="0">
                        <a:lnSpc>
                          <a:spcPct val="100000"/>
                        </a:lnSpc>
                        <a:spcBef>
                          <a:spcPct val="0"/>
                        </a:spcBef>
                        <a:spcAft>
                          <a:spcPct val="0"/>
                        </a:spcAft>
                        <a:buClrTx/>
                        <a:buFontTx/>
                        <a:buNone/>
                        <a:defRPr/>
                      </a:pPr>
                      <a:r>
                        <a:rPr lang="en-US" altLang="ko-KR" sz="1200" b="0" i="0" u="none" strike="noStrike" cap="none" normalizeH="0" baseline="0">
                          <a:ln w="9525">
                            <a:solidFill>
                              <a:srgbClr val="005F8E">
                                <a:alpha val="0"/>
                              </a:srgbClr>
                            </a:solidFill>
                          </a:ln>
                          <a:solidFill>
                            <a:schemeClr val="tx1">
                              <a:lumMod val="75000"/>
                              <a:lumOff val="25000"/>
                            </a:schemeClr>
                          </a:solidFill>
                          <a:effectLst/>
                          <a:latin typeface="Calibri"/>
                          <a:ea typeface="맑은 고딕"/>
                          <a:cs typeface="Arial"/>
                        </a:rPr>
                        <a:t>428</a:t>
                      </a:r>
                      <a:endParaRPr kumimoji="1" lang="ko-KR" altLang="en-US"/>
                    </a:p>
                  </a:txBody>
                  <a:tcPr anchor="ctr" horzOverflow="overflow">
                    <a:lnL w="6350" cap="flat" cmpd="sng" algn="ctr">
                      <a:solidFill>
                        <a:schemeClr val="bg1">
                          <a:lumMod val="75000"/>
                        </a:schemeClr>
                      </a:solidFill>
                      <a:prstDash val="solid"/>
                      <a:round/>
                      <a:headEnd w="med" len="med"/>
                      <a:tailEnd w="med" len="med"/>
                    </a:lnL>
                    <a:lnR w="3175" cap="flat" cmpd="sng" algn="ctr">
                      <a:solidFill>
                        <a:schemeClr val="bg1">
                          <a:lumMod val="85000"/>
                        </a:schemeClr>
                      </a:solidFill>
                      <a:prstDash val="solid"/>
                      <a:round/>
                      <a:headEnd w="med" len="med"/>
                      <a:tailEnd w="med" len="med"/>
                    </a:lnR>
                    <a:lnT w="12700" cap="flat" cmpd="sng" algn="ctr">
                      <a:noFill/>
                      <a:prstDash val="solid"/>
                      <a:round/>
                      <a:headEnd w="med" len="med"/>
                      <a:tailEnd w="med" len="med"/>
                    </a:lnT>
                    <a:lnB w="3175" cap="flat" cmpd="sng" algn="ctr">
                      <a:noFill/>
                      <a:prstDash val="solid"/>
                      <a:round/>
                      <a:headEnd w="med" len="med"/>
                      <a:tailEnd w="med" len="med"/>
                    </a:lnB>
                    <a:lnTlToBr w="12700" cmpd="sng">
                      <a:noFill/>
                      <a:prstDash val="solid"/>
                    </a:lnTlToBr>
                    <a:lnBlToTr w="12700" cmpd="sng">
                      <a:noFill/>
                      <a:prstDash val="solid"/>
                    </a:lnBlToTr>
                    <a:solidFill>
                      <a:schemeClr val="bg1"/>
                    </a:solidFill>
                  </a:tcPr>
                </a:tc>
                <a:tc>
                  <a:txBody>
                    <a:bodyPr/>
                    <a:lstStyle/>
                    <a:p>
                      <a:pPr marL="342900" marR="0" lvl="0" indent="-342900" algn="ctr" defTabSz="914400">
                        <a:lnSpc>
                          <a:spcPct val="100000"/>
                        </a:lnSpc>
                        <a:spcBef>
                          <a:spcPct val="0"/>
                        </a:spcBef>
                        <a:spcAft>
                          <a:spcPct val="0"/>
                        </a:spcAft>
                        <a:buNone/>
                        <a:defRPr/>
                      </a:pPr>
                      <a:r>
                        <a:rPr lang="en-US" altLang="ko-KR" sz="1200" b="0" i="0" u="none" strike="noStrike" cap="none" normalizeH="0" baseline="0">
                          <a:ln w="9525">
                            <a:solidFill>
                              <a:srgbClr val="005F8E">
                                <a:alpha val="0"/>
                              </a:srgbClr>
                            </a:solidFill>
                          </a:ln>
                          <a:solidFill>
                            <a:schemeClr val="tx1">
                              <a:lumMod val="75000"/>
                              <a:lumOff val="25000"/>
                            </a:schemeClr>
                          </a:solidFill>
                          <a:effectLst/>
                          <a:latin typeface="Calibri"/>
                          <a:ea typeface="맑은 고딕"/>
                          <a:cs typeface="Arial"/>
                        </a:rPr>
                        <a:t>387</a:t>
                      </a:r>
                      <a:endParaRPr kumimoji="1" lang="en-US" altLang="ko-KR" sz="1200" b="0" i="0" u="none" strike="noStrike" cap="none" normalizeH="0" baseline="0">
                        <a:ln w="9525">
                          <a:solidFill>
                            <a:srgbClr val="005F8E">
                              <a:alpha val="0"/>
                            </a:srgbClr>
                          </a:solidFill>
                        </a:ln>
                        <a:solidFill>
                          <a:schemeClr val="tx1">
                            <a:lumMod val="75000"/>
                            <a:lumOff val="25000"/>
                          </a:schemeClr>
                        </a:solidFill>
                        <a:effectLst/>
                        <a:latin typeface="Calibri"/>
                        <a:ea typeface="맑은 고딕"/>
                        <a:cs typeface="Arial"/>
                      </a:endParaRPr>
                    </a:p>
                  </a:txBody>
                  <a:tcPr anchor="ctr" horzOverflow="overflow">
                    <a:lnL w="3175" cap="flat" cmpd="sng" algn="ctr">
                      <a:solidFill>
                        <a:schemeClr val="bg1">
                          <a:lumMod val="85000"/>
                        </a:schemeClr>
                      </a:solidFill>
                      <a:prstDash val="solid"/>
                      <a:round/>
                      <a:headEnd w="med" len="med"/>
                      <a:tailEnd w="med" len="med"/>
                    </a:lnL>
                    <a:lnR w="3175" cap="flat" cmpd="sng" algn="ctr">
                      <a:solidFill>
                        <a:schemeClr val="bg1">
                          <a:lumMod val="85000"/>
                        </a:schemeClr>
                      </a:solidFill>
                      <a:prstDash val="solid"/>
                      <a:round/>
                      <a:headEnd w="med" len="med"/>
                      <a:tailEnd w="med" len="med"/>
                    </a:lnR>
                    <a:lnT w="12700" cap="flat" cmpd="sng" algn="ctr">
                      <a:noFill/>
                      <a:prstDash val="solid"/>
                      <a:round/>
                      <a:headEnd w="med" len="med"/>
                      <a:tailEnd w="med" len="med"/>
                    </a:lnT>
                    <a:lnB w="3175" cap="flat" cmpd="sng" algn="ctr">
                      <a:noFill/>
                      <a:prstDash val="solid"/>
                      <a:round/>
                      <a:headEnd w="med" len="med"/>
                      <a:tailEnd w="med" len="med"/>
                    </a:lnB>
                    <a:lnTlToBr w="12700" cmpd="sng">
                      <a:noFill/>
                      <a:prstDash val="solid"/>
                    </a:lnTlToBr>
                    <a:lnBlToTr w="12700" cmpd="sng">
                      <a:noFill/>
                      <a:prstDash val="solid"/>
                    </a:lnBlToTr>
                    <a:solidFill>
                      <a:schemeClr val="bg1"/>
                    </a:solidFill>
                  </a:tcPr>
                </a:tc>
                <a:tc>
                  <a:txBody>
                    <a:bodyPr/>
                    <a:lstStyle/>
                    <a:p>
                      <a:pPr marL="342900" marR="0" lvl="0" indent="-342900" algn="ctr" defTabSz="914400" rtl="0" eaLnBrk="1" latinLnBrk="1" hangingPunct="1">
                        <a:lnSpc>
                          <a:spcPct val="100000"/>
                        </a:lnSpc>
                        <a:spcBef>
                          <a:spcPct val="0"/>
                        </a:spcBef>
                        <a:spcAft>
                          <a:spcPct val="0"/>
                        </a:spcAft>
                        <a:buClrTx/>
                        <a:buFontTx/>
                        <a:buNone/>
                        <a:defRPr/>
                      </a:pPr>
                      <a:r>
                        <a:rPr lang="en-US" altLang="ko-KR" sz="1200" b="0" i="0" u="none" strike="noStrike" cap="none" normalizeH="0" baseline="0">
                          <a:ln w="9525">
                            <a:solidFill>
                              <a:srgbClr val="005F8E">
                                <a:alpha val="0"/>
                              </a:srgbClr>
                            </a:solidFill>
                          </a:ln>
                          <a:solidFill>
                            <a:schemeClr val="tx1">
                              <a:lumMod val="75000"/>
                              <a:lumOff val="25000"/>
                            </a:schemeClr>
                          </a:solidFill>
                          <a:effectLst/>
                          <a:latin typeface="Calibri"/>
                          <a:ea typeface="맑은 고딕"/>
                          <a:cs typeface="Arial"/>
                        </a:rPr>
                        <a:t>381</a:t>
                      </a:r>
                      <a:endParaRPr kumimoji="1" lang="en-US" altLang="ko-KR" sz="1200" b="0" i="0" u="none" strike="noStrike" cap="none" normalizeH="0" baseline="0">
                        <a:ln w="9525">
                          <a:solidFill>
                            <a:srgbClr val="005F8E">
                              <a:alpha val="0"/>
                            </a:srgbClr>
                          </a:solidFill>
                        </a:ln>
                        <a:solidFill>
                          <a:schemeClr val="tx1">
                            <a:lumMod val="75000"/>
                            <a:lumOff val="25000"/>
                          </a:schemeClr>
                        </a:solidFill>
                        <a:effectLst/>
                        <a:latin typeface="Calibri"/>
                        <a:ea typeface="맑은 고딕"/>
                        <a:cs typeface="Arial"/>
                      </a:endParaRPr>
                    </a:p>
                  </a:txBody>
                  <a:tcPr anchor="ctr" horzOverflow="overflow">
                    <a:lnL w="3175" cap="flat" cmpd="sng" algn="ctr">
                      <a:solidFill>
                        <a:schemeClr val="bg1">
                          <a:lumMod val="85000"/>
                        </a:schemeClr>
                      </a:solidFill>
                      <a:prstDash val="solid"/>
                      <a:round/>
                      <a:headEnd w="med" len="med"/>
                      <a:tailEnd w="med" len="med"/>
                    </a:lnL>
                    <a:lnR w="12700" cmpd="sng">
                      <a:noFill/>
                    </a:lnR>
                    <a:lnT w="12700" cap="flat" cmpd="sng" algn="ctr">
                      <a:noFill/>
                      <a:prstDash val="solid"/>
                      <a:round/>
                      <a:headEnd w="med" len="med"/>
                      <a:tailEnd w="med" len="med"/>
                    </a:lnT>
                    <a:lnB w="3175" cap="flat" cmpd="sng" algn="ctr">
                      <a:noFill/>
                      <a:prstDash val="solid"/>
                      <a:round/>
                      <a:headEnd w="med" len="med"/>
                      <a:tailEnd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709038">
                <a:tc>
                  <a:txBody>
                    <a:bodyPr/>
                    <a:lstStyle/>
                    <a:p>
                      <a:pPr marL="342900" marR="0" lvl="0" indent="-342900" algn="ctr" defTabSz="914400" rtl="0" eaLnBrk="1" latinLnBrk="1" hangingPunct="1">
                        <a:lnSpc>
                          <a:spcPct val="100000"/>
                        </a:lnSpc>
                        <a:spcBef>
                          <a:spcPct val="0"/>
                        </a:spcBef>
                        <a:spcAft>
                          <a:spcPct val="0"/>
                        </a:spcAft>
                        <a:buClrTx/>
                        <a:buFontTx/>
                        <a:buNone/>
                        <a:defRPr/>
                      </a:pPr>
                      <a:r>
                        <a:rPr kumimoji="1" lang="en-US" altLang="ko-KR" sz="1000" b="1" kern="1200" dirty="0">
                          <a:ln w="9525">
                            <a:solidFill>
                              <a:srgbClr val="005F8E">
                                <a:alpha val="0"/>
                              </a:srgbClr>
                            </a:solidFill>
                          </a:ln>
                          <a:solidFill>
                            <a:srgbClr val="0184CA"/>
                          </a:solidFill>
                          <a:latin typeface="Century Gothic"/>
                          <a:ea typeface="맑은 고딕"/>
                          <a:cs typeface="Arial"/>
                        </a:rPr>
                        <a:t>No. of class-related detention</a:t>
                      </a:r>
                      <a:endParaRPr kumimoji="1" lang="en-US" altLang="ko-KR" sz="1000" b="1" kern="1200" dirty="0">
                        <a:solidFill>
                          <a:srgbClr val="0184CA"/>
                        </a:solidFill>
                        <a:latin typeface="Century Gothic"/>
                        <a:ea typeface="맑은 고딕"/>
                        <a:cs typeface="Arial"/>
                      </a:endParaRPr>
                    </a:p>
                  </a:txBody>
                  <a:tcPr anchor="ctr" horzOverflow="overflow">
                    <a:lnL w="12700" cmpd="sng">
                      <a:noFill/>
                    </a:lnL>
                    <a:lnR w="6350" cap="flat" cmpd="sng" algn="ctr">
                      <a:solidFill>
                        <a:schemeClr val="bg1">
                          <a:lumMod val="75000"/>
                        </a:schemeClr>
                      </a:solidFill>
                      <a:prstDash val="solid"/>
                      <a:round/>
                      <a:headEnd w="med" len="med"/>
                      <a:tailEnd w="med" len="med"/>
                    </a:lnR>
                    <a:lnT w="3175" cap="flat" cmpd="sng" algn="ctr">
                      <a:noFill/>
                      <a:prstDash val="solid"/>
                      <a:round/>
                      <a:headEnd w="med" len="med"/>
                      <a:tailEnd w="med" len="med"/>
                    </a:lnT>
                    <a:lnB w="3175" cap="flat" cmpd="sng" algn="ctr">
                      <a:noFill/>
                      <a:prstDash val="solid"/>
                      <a:round/>
                      <a:headEnd w="med" len="med"/>
                      <a:tailEnd w="med" len="med"/>
                    </a:lnB>
                    <a:lnTlToBr w="12700" cmpd="sng">
                      <a:noFill/>
                      <a:prstDash val="solid"/>
                    </a:lnTlToBr>
                    <a:lnBlToTr w="12700" cmpd="sng">
                      <a:noFill/>
                      <a:prstDash val="solid"/>
                    </a:lnBlToTr>
                    <a:solidFill>
                      <a:schemeClr val="bg1">
                        <a:lumMod val="95000"/>
                      </a:schemeClr>
                    </a:solidFill>
                  </a:tcPr>
                </a:tc>
                <a:tc>
                  <a:txBody>
                    <a:bodyPr/>
                    <a:lstStyle/>
                    <a:p>
                      <a:pPr marL="342900" marR="0" lvl="0" indent="-342900" algn="ctr" defTabSz="914400" rtl="0">
                        <a:lnSpc>
                          <a:spcPct val="100000"/>
                        </a:lnSpc>
                        <a:spcBef>
                          <a:spcPct val="0"/>
                        </a:spcBef>
                        <a:spcAft>
                          <a:spcPct val="0"/>
                        </a:spcAft>
                        <a:buClrTx/>
                        <a:buFontTx/>
                        <a:buNone/>
                        <a:defRPr/>
                      </a:pPr>
                      <a:r>
                        <a:rPr lang="en-US" altLang="ko-KR" sz="1200" b="0" i="0" u="none" strike="noStrike" cap="none" normalizeH="0" baseline="0">
                          <a:ln w="9525">
                            <a:solidFill>
                              <a:srgbClr val="005F8E">
                                <a:alpha val="0"/>
                              </a:srgbClr>
                            </a:solidFill>
                          </a:ln>
                          <a:solidFill>
                            <a:schemeClr val="tx1">
                              <a:lumMod val="75000"/>
                              <a:lumOff val="25000"/>
                            </a:schemeClr>
                          </a:solidFill>
                          <a:effectLst/>
                          <a:latin typeface="Calibri"/>
                          <a:ea typeface="맑은 고딕"/>
                          <a:cs typeface="Arial"/>
                        </a:rPr>
                        <a:t>4</a:t>
                      </a:r>
                      <a:endParaRPr kumimoji="1" lang="en-US" altLang="ko-KR" sz="1200" b="0" i="0" u="none" strike="noStrike" cap="none" normalizeH="0" baseline="0">
                        <a:ln w="9525">
                          <a:solidFill>
                            <a:srgbClr val="005F8E">
                              <a:alpha val="0"/>
                            </a:srgbClr>
                          </a:solidFill>
                        </a:ln>
                        <a:solidFill>
                          <a:schemeClr val="tx1">
                            <a:lumMod val="75000"/>
                            <a:lumOff val="25000"/>
                          </a:schemeClr>
                        </a:solidFill>
                        <a:effectLst/>
                        <a:latin typeface="Calibri"/>
                        <a:ea typeface="맑은 고딕"/>
                        <a:cs typeface="Arial"/>
                      </a:endParaRPr>
                    </a:p>
                  </a:txBody>
                  <a:tcPr anchor="ctr" horzOverflow="overflow">
                    <a:lnL w="6350" cap="flat" cmpd="sng" algn="ctr">
                      <a:solidFill>
                        <a:schemeClr val="bg1">
                          <a:lumMod val="75000"/>
                        </a:schemeClr>
                      </a:solidFill>
                      <a:prstDash val="solid"/>
                      <a:round/>
                      <a:headEnd w="med" len="med"/>
                      <a:tailEnd w="med" len="med"/>
                    </a:lnL>
                    <a:lnR w="3175" cap="flat" cmpd="sng" algn="ctr">
                      <a:solidFill>
                        <a:schemeClr val="bg1">
                          <a:lumMod val="85000"/>
                        </a:schemeClr>
                      </a:solidFill>
                      <a:prstDash val="solid"/>
                      <a:round/>
                      <a:headEnd w="med" len="med"/>
                      <a:tailEnd w="med" len="med"/>
                    </a:lnR>
                    <a:lnT w="3175" cap="flat" cmpd="sng" algn="ctr">
                      <a:noFill/>
                      <a:prstDash val="solid"/>
                      <a:round/>
                      <a:headEnd w="med" len="med"/>
                      <a:tailEnd w="med" len="med"/>
                    </a:lnT>
                    <a:lnB w="3175" cap="flat" cmpd="sng" algn="ctr">
                      <a:noFill/>
                      <a:prstDash val="solid"/>
                      <a:round/>
                      <a:headEnd w="med" len="med"/>
                      <a:tailEnd w="med" len="med"/>
                    </a:lnB>
                    <a:lnTlToBr w="12700" cmpd="sng">
                      <a:noFill/>
                      <a:prstDash val="solid"/>
                    </a:lnTlToBr>
                    <a:lnBlToTr w="12700" cmpd="sng">
                      <a:noFill/>
                      <a:prstDash val="solid"/>
                    </a:lnBlToTr>
                    <a:solidFill>
                      <a:schemeClr val="bg1">
                        <a:lumMod val="95000"/>
                      </a:schemeClr>
                    </a:solidFill>
                  </a:tcPr>
                </a:tc>
                <a:tc>
                  <a:txBody>
                    <a:bodyPr/>
                    <a:lstStyle/>
                    <a:p>
                      <a:pPr marL="342900" marR="0" lvl="0" indent="-342900" algn="ctr" defTabSz="914400" rtl="0">
                        <a:lnSpc>
                          <a:spcPct val="100000"/>
                        </a:lnSpc>
                        <a:spcBef>
                          <a:spcPct val="0"/>
                        </a:spcBef>
                        <a:spcAft>
                          <a:spcPct val="0"/>
                        </a:spcAft>
                        <a:buClrTx/>
                        <a:buFontTx/>
                        <a:buNone/>
                        <a:defRPr/>
                      </a:pPr>
                      <a:r>
                        <a:rPr lang="en-US" altLang="ko-KR" sz="1200" b="0" i="0" u="none" strike="noStrike" cap="none" normalizeH="0" baseline="0">
                          <a:ln w="9525">
                            <a:solidFill>
                              <a:srgbClr val="005F8E">
                                <a:alpha val="0"/>
                              </a:srgbClr>
                            </a:solidFill>
                          </a:ln>
                          <a:solidFill>
                            <a:schemeClr val="tx1">
                              <a:lumMod val="75000"/>
                              <a:lumOff val="25000"/>
                            </a:schemeClr>
                          </a:solidFill>
                          <a:effectLst/>
                          <a:latin typeface="Calibri"/>
                          <a:ea typeface="맑은 고딕"/>
                          <a:cs typeface="Arial"/>
                        </a:rPr>
                        <a:t>4</a:t>
                      </a:r>
                      <a:endParaRPr lang="en-US" altLang="ko-KR" sz="1200" b="0" i="0" u="none" strike="noStrike" cap="none" normalizeH="0" baseline="0">
                        <a:solidFill>
                          <a:schemeClr val="tx1">
                            <a:lumMod val="75000"/>
                            <a:lumOff val="25000"/>
                          </a:schemeClr>
                        </a:solidFill>
                        <a:latin typeface="Calibri"/>
                        <a:ea typeface="맑은 고딕"/>
                        <a:cs typeface="Arial"/>
                      </a:endParaRPr>
                    </a:p>
                  </a:txBody>
                  <a:tcPr anchor="ctr" horzOverflow="overflow">
                    <a:lnL w="3175" cap="flat" cmpd="sng" algn="ctr">
                      <a:solidFill>
                        <a:schemeClr val="bg1">
                          <a:lumMod val="85000"/>
                        </a:schemeClr>
                      </a:solidFill>
                      <a:prstDash val="solid"/>
                      <a:round/>
                      <a:headEnd w="med" len="med"/>
                      <a:tailEnd w="med" len="med"/>
                    </a:lnL>
                    <a:lnR w="3175" cap="flat" cmpd="sng" algn="ctr">
                      <a:solidFill>
                        <a:schemeClr val="bg1">
                          <a:lumMod val="85000"/>
                        </a:schemeClr>
                      </a:solidFill>
                      <a:prstDash val="solid"/>
                      <a:round/>
                      <a:headEnd w="med" len="med"/>
                      <a:tailEnd w="med" len="med"/>
                    </a:lnR>
                    <a:lnT w="3175" cap="flat" cmpd="sng" algn="ctr">
                      <a:noFill/>
                      <a:prstDash val="solid"/>
                      <a:round/>
                      <a:headEnd w="med" len="med"/>
                      <a:tailEnd w="med" len="med"/>
                    </a:lnT>
                    <a:lnB w="3175" cap="flat" cmpd="sng" algn="ctr">
                      <a:noFill/>
                      <a:prstDash val="solid"/>
                      <a:round/>
                      <a:headEnd w="med" len="med"/>
                      <a:tailEnd w="med" len="med"/>
                    </a:lnB>
                    <a:lnTlToBr w="12700" cmpd="sng">
                      <a:noFill/>
                      <a:prstDash val="solid"/>
                    </a:lnTlToBr>
                    <a:lnBlToTr w="12700" cmpd="sng">
                      <a:noFill/>
                      <a:prstDash val="solid"/>
                    </a:lnBlToTr>
                    <a:solidFill>
                      <a:schemeClr val="bg1">
                        <a:lumMod val="95000"/>
                      </a:schemeClr>
                    </a:solidFill>
                  </a:tcPr>
                </a:tc>
                <a:tc>
                  <a:txBody>
                    <a:bodyPr/>
                    <a:lstStyle/>
                    <a:p>
                      <a:pPr marL="342900" marR="0" lvl="0" indent="-342900" algn="ctr" defTabSz="914400" rtl="0" eaLnBrk="1" latinLnBrk="1" hangingPunct="1">
                        <a:lnSpc>
                          <a:spcPct val="100000"/>
                        </a:lnSpc>
                        <a:spcBef>
                          <a:spcPct val="0"/>
                        </a:spcBef>
                        <a:spcAft>
                          <a:spcPct val="0"/>
                        </a:spcAft>
                        <a:buClrTx/>
                        <a:buFontTx/>
                        <a:buNone/>
                        <a:defRPr/>
                      </a:pPr>
                      <a:r>
                        <a:rPr lang="en-US" altLang="ko-KR" sz="1200" b="1" i="0" u="none" strike="noStrike" cap="none" normalizeH="0" baseline="0">
                          <a:ln w="9525">
                            <a:solidFill>
                              <a:srgbClr val="005F8E">
                                <a:alpha val="0"/>
                              </a:srgbClr>
                            </a:solidFill>
                          </a:ln>
                          <a:solidFill>
                            <a:srgbClr val="FF891F"/>
                          </a:solidFill>
                          <a:effectLst/>
                          <a:latin typeface="Calibri"/>
                          <a:ea typeface="맑은 고딕"/>
                          <a:cs typeface="Arial"/>
                        </a:rPr>
                        <a:t>6</a:t>
                      </a:r>
                      <a:endParaRPr kumimoji="1" lang="en-US" altLang="ko-KR" sz="1200" b="1" i="0" u="none" strike="noStrike" cap="none" normalizeH="0" baseline="0">
                        <a:ln w="9525">
                          <a:solidFill>
                            <a:srgbClr val="005F8E">
                              <a:alpha val="0"/>
                            </a:srgbClr>
                          </a:solidFill>
                        </a:ln>
                        <a:solidFill>
                          <a:srgbClr val="FF891F"/>
                        </a:solidFill>
                        <a:effectLst/>
                        <a:latin typeface="Calibri"/>
                        <a:ea typeface="맑은 고딕"/>
                        <a:cs typeface="Arial"/>
                      </a:endParaRPr>
                    </a:p>
                  </a:txBody>
                  <a:tcPr anchor="ctr" horzOverflow="overflow">
                    <a:lnL w="3175" cap="flat" cmpd="sng" algn="ctr">
                      <a:solidFill>
                        <a:schemeClr val="bg1">
                          <a:lumMod val="85000"/>
                        </a:schemeClr>
                      </a:solidFill>
                      <a:prstDash val="solid"/>
                      <a:round/>
                      <a:headEnd w="med" len="med"/>
                      <a:tailEnd w="med" len="med"/>
                    </a:lnL>
                    <a:lnR w="6350" cap="flat" cmpd="sng" algn="ctr">
                      <a:solidFill>
                        <a:schemeClr val="bg1">
                          <a:lumMod val="75000"/>
                        </a:schemeClr>
                      </a:solidFill>
                      <a:prstDash val="solid"/>
                      <a:round/>
                      <a:headEnd w="med" len="med"/>
                      <a:tailEnd w="med" len="med"/>
                    </a:lnR>
                    <a:lnT w="3175" cap="flat" cmpd="sng" algn="ctr">
                      <a:noFill/>
                      <a:prstDash val="solid"/>
                      <a:round/>
                      <a:headEnd w="med" len="med"/>
                      <a:tailEnd w="med" len="med"/>
                    </a:lnT>
                    <a:lnB w="3175" cap="flat" cmpd="sng" algn="ctr">
                      <a:solidFill>
                        <a:schemeClr val="bg1"/>
                      </a:solidFill>
                      <a:prstDash val="solid"/>
                      <a:round/>
                      <a:headEnd w="med" len="med"/>
                      <a:tailEnd w="med" len="med"/>
                    </a:lnB>
                    <a:lnTlToBr w="12700" cmpd="sng">
                      <a:noFill/>
                      <a:prstDash val="solid"/>
                    </a:lnTlToBr>
                    <a:lnBlToTr w="12700" cmpd="sng">
                      <a:noFill/>
                      <a:prstDash val="solid"/>
                    </a:lnBlToTr>
                    <a:solidFill>
                      <a:srgbClr val="171C23"/>
                    </a:solidFill>
                  </a:tcPr>
                </a:tc>
                <a:tc>
                  <a:txBody>
                    <a:bodyPr/>
                    <a:lstStyle/>
                    <a:p>
                      <a:pPr marL="342900" marR="0" lvl="0" indent="-342900" algn="ctr" defTabSz="914400" rtl="0">
                        <a:lnSpc>
                          <a:spcPct val="100000"/>
                        </a:lnSpc>
                        <a:spcBef>
                          <a:spcPct val="0"/>
                        </a:spcBef>
                        <a:spcAft>
                          <a:spcPct val="0"/>
                        </a:spcAft>
                        <a:buClrTx/>
                        <a:buFontTx/>
                        <a:buNone/>
                        <a:defRPr/>
                      </a:pPr>
                      <a:r>
                        <a:rPr lang="en-US" altLang="ko-KR" sz="1200" b="0" u="none" strike="noStrike" kern="1200" cap="none" normalizeH="0" baseline="0">
                          <a:ln w="9525">
                            <a:solidFill>
                              <a:srgbClr val="005F8E">
                                <a:alpha val="0"/>
                              </a:srgbClr>
                            </a:solidFill>
                          </a:ln>
                          <a:solidFill>
                            <a:schemeClr val="tx1">
                              <a:lumMod val="75000"/>
                              <a:lumOff val="25000"/>
                            </a:schemeClr>
                          </a:solidFill>
                          <a:effectLst/>
                          <a:latin typeface="Calibri"/>
                          <a:ea typeface="맑은 고딕"/>
                          <a:cs typeface="+mn-cs"/>
                        </a:rPr>
                        <a:t>2</a:t>
                      </a:r>
                      <a:endParaRPr kumimoji="1" lang="en-US" altLang="ko-KR" sz="1200" u="none" strike="noStrike" kern="1200" cap="none" normalizeH="0" baseline="0">
                        <a:ln w="9525">
                          <a:solidFill>
                            <a:srgbClr val="005F8E">
                              <a:alpha val="0"/>
                            </a:srgbClr>
                          </a:solidFill>
                        </a:ln>
                        <a:solidFill>
                          <a:schemeClr val="tx1">
                            <a:lumMod val="75000"/>
                            <a:lumOff val="25000"/>
                          </a:schemeClr>
                        </a:solidFill>
                        <a:effectLst/>
                        <a:latin typeface="Calibri"/>
                        <a:ea typeface="맑은 고딕"/>
                        <a:cs typeface="+mn-cs"/>
                      </a:endParaRPr>
                    </a:p>
                  </a:txBody>
                  <a:tcPr anchor="ctr" horzOverflow="overflow">
                    <a:lnL w="6350" cap="flat" cmpd="sng" algn="ctr">
                      <a:solidFill>
                        <a:schemeClr val="bg1">
                          <a:lumMod val="75000"/>
                        </a:schemeClr>
                      </a:solidFill>
                      <a:prstDash val="solid"/>
                      <a:round/>
                      <a:headEnd w="med" len="med"/>
                      <a:tailEnd w="med" len="med"/>
                    </a:lnL>
                    <a:lnR w="3175" cap="flat" cmpd="sng" algn="ctr">
                      <a:solidFill>
                        <a:schemeClr val="bg1">
                          <a:lumMod val="85000"/>
                        </a:schemeClr>
                      </a:solidFill>
                      <a:prstDash val="solid"/>
                      <a:round/>
                      <a:headEnd w="med" len="med"/>
                      <a:tailEnd w="med" len="med"/>
                    </a:lnR>
                    <a:lnT w="3175" cap="flat" cmpd="sng" algn="ctr">
                      <a:noFill/>
                      <a:prstDash val="solid"/>
                      <a:round/>
                      <a:headEnd w="med" len="med"/>
                      <a:tailEnd w="med" len="med"/>
                    </a:lnT>
                    <a:lnB w="3175" cap="flat" cmpd="sng" algn="ctr">
                      <a:noFill/>
                      <a:prstDash val="solid"/>
                      <a:round/>
                      <a:headEnd w="med" len="med"/>
                      <a:tailEnd w="med" len="med"/>
                    </a:lnB>
                    <a:lnTlToBr w="12700" cmpd="sng">
                      <a:noFill/>
                      <a:prstDash val="solid"/>
                    </a:lnTlToBr>
                    <a:lnBlToTr w="12700" cmpd="sng">
                      <a:noFill/>
                      <a:prstDash val="solid"/>
                    </a:lnBlToTr>
                    <a:solidFill>
                      <a:schemeClr val="bg1">
                        <a:lumMod val="95000"/>
                      </a:schemeClr>
                    </a:solidFill>
                  </a:tcPr>
                </a:tc>
                <a:tc>
                  <a:txBody>
                    <a:bodyPr/>
                    <a:lstStyle/>
                    <a:p>
                      <a:pPr marL="342900" marR="0" lvl="0" indent="-342900" algn="ctr" defTabSz="914400" rtl="0" eaLnBrk="1" latinLnBrk="1" hangingPunct="1">
                        <a:lnSpc>
                          <a:spcPct val="100000"/>
                        </a:lnSpc>
                        <a:spcBef>
                          <a:spcPct val="0"/>
                        </a:spcBef>
                        <a:spcAft>
                          <a:spcPct val="0"/>
                        </a:spcAft>
                        <a:buClrTx/>
                        <a:buFontTx/>
                        <a:buNone/>
                        <a:defRPr/>
                      </a:pPr>
                      <a:r>
                        <a:rPr lang="en-US" altLang="ko-KR" sz="1200" b="0" u="none" strike="noStrike" kern="1200" cap="none" normalizeH="0" baseline="0">
                          <a:ln w="9525">
                            <a:solidFill>
                              <a:srgbClr val="005F8E">
                                <a:alpha val="0"/>
                              </a:srgbClr>
                            </a:solidFill>
                          </a:ln>
                          <a:solidFill>
                            <a:schemeClr val="tx1">
                              <a:lumMod val="75000"/>
                              <a:lumOff val="25000"/>
                            </a:schemeClr>
                          </a:solidFill>
                          <a:effectLst/>
                          <a:latin typeface="Calibri"/>
                          <a:ea typeface="맑은 고딕"/>
                          <a:cs typeface="+mn-cs"/>
                        </a:rPr>
                        <a:t>1</a:t>
                      </a:r>
                      <a:endParaRPr kumimoji="1" lang="en-US" altLang="ko-KR" sz="1200" b="0" u="none" strike="noStrike" kern="1200" cap="none" normalizeH="0" baseline="0">
                        <a:ln w="9525">
                          <a:solidFill>
                            <a:srgbClr val="005F8E">
                              <a:alpha val="0"/>
                            </a:srgbClr>
                          </a:solidFill>
                        </a:ln>
                        <a:solidFill>
                          <a:schemeClr val="tx1">
                            <a:lumMod val="75000"/>
                            <a:lumOff val="25000"/>
                          </a:schemeClr>
                        </a:solidFill>
                        <a:effectLst/>
                        <a:latin typeface="Calibri"/>
                        <a:ea typeface="맑은 고딕"/>
                        <a:cs typeface="+mn-cs"/>
                      </a:endParaRPr>
                    </a:p>
                  </a:txBody>
                  <a:tcPr anchor="ctr" horzOverflow="overflow">
                    <a:lnL w="3175" cap="flat" cmpd="sng" algn="ctr">
                      <a:solidFill>
                        <a:schemeClr val="bg1">
                          <a:lumMod val="85000"/>
                        </a:schemeClr>
                      </a:solidFill>
                      <a:prstDash val="solid"/>
                      <a:round/>
                      <a:headEnd w="med" len="med"/>
                      <a:tailEnd w="med" len="med"/>
                    </a:lnL>
                    <a:lnR w="3175" cap="flat" cmpd="sng" algn="ctr">
                      <a:solidFill>
                        <a:schemeClr val="bg1">
                          <a:lumMod val="85000"/>
                        </a:schemeClr>
                      </a:solidFill>
                      <a:prstDash val="solid"/>
                      <a:round/>
                      <a:headEnd w="med" len="med"/>
                      <a:tailEnd w="med" len="med"/>
                    </a:lnR>
                    <a:lnT w="3175" cap="flat" cmpd="sng" algn="ctr">
                      <a:noFill/>
                      <a:prstDash val="solid"/>
                      <a:round/>
                      <a:headEnd w="med" len="med"/>
                      <a:tailEnd w="med" len="med"/>
                    </a:lnT>
                    <a:lnB w="3175" cap="flat" cmpd="sng" algn="ctr">
                      <a:noFill/>
                      <a:prstDash val="solid"/>
                      <a:round/>
                      <a:headEnd w="med" len="med"/>
                      <a:tailEnd w="med" len="med"/>
                    </a:lnB>
                    <a:lnTlToBr w="12700" cmpd="sng">
                      <a:noFill/>
                      <a:prstDash val="solid"/>
                    </a:lnTlToBr>
                    <a:lnBlToTr w="12700" cmpd="sng">
                      <a:noFill/>
                      <a:prstDash val="solid"/>
                    </a:lnBlToTr>
                    <a:solidFill>
                      <a:schemeClr val="bg1">
                        <a:lumMod val="95000"/>
                      </a:schemeClr>
                    </a:solidFill>
                  </a:tcPr>
                </a:tc>
                <a:tc>
                  <a:txBody>
                    <a:bodyPr/>
                    <a:lstStyle/>
                    <a:p>
                      <a:pPr marL="342900" marR="0" lvl="0" indent="-342900" algn="ctr" defTabSz="914400" rtl="0" eaLnBrk="1" latinLnBrk="1" hangingPunct="1">
                        <a:lnSpc>
                          <a:spcPct val="100000"/>
                        </a:lnSpc>
                        <a:spcBef>
                          <a:spcPct val="0"/>
                        </a:spcBef>
                        <a:spcAft>
                          <a:spcPct val="0"/>
                        </a:spcAft>
                        <a:buClrTx/>
                        <a:buFontTx/>
                        <a:buNone/>
                        <a:defRPr/>
                      </a:pPr>
                      <a:r>
                        <a:rPr kumimoji="1" lang="en-US" altLang="ko-KR" sz="1200" b="1" i="0" u="none" strike="noStrike" cap="none" normalizeH="0" baseline="0">
                          <a:ln w="9525">
                            <a:solidFill>
                              <a:srgbClr val="005F8E">
                                <a:alpha val="0"/>
                              </a:srgbClr>
                            </a:solidFill>
                          </a:ln>
                          <a:solidFill>
                            <a:srgbClr val="FF891F"/>
                          </a:solidFill>
                          <a:effectLst/>
                          <a:latin typeface="Calibri"/>
                          <a:ea typeface="맑은 고딕"/>
                          <a:cs typeface="Arial"/>
                        </a:rPr>
                        <a:t>1</a:t>
                      </a:r>
                      <a:endParaRPr kumimoji="1" lang="en-US" altLang="ko-KR" sz="1200" b="1" i="0" u="none" strike="noStrike" cap="none" normalizeH="0" baseline="0">
                        <a:solidFill>
                          <a:srgbClr val="FF891F"/>
                        </a:solidFill>
                        <a:latin typeface="Calibri"/>
                        <a:ea typeface="맑은 고딕"/>
                        <a:cs typeface="Arial"/>
                      </a:endParaRPr>
                    </a:p>
                  </a:txBody>
                  <a:tcPr anchor="ctr" horzOverflow="overflow">
                    <a:lnL w="3175" cap="flat" cmpd="sng" algn="ctr">
                      <a:solidFill>
                        <a:schemeClr val="bg1">
                          <a:lumMod val="85000"/>
                        </a:schemeClr>
                      </a:solidFill>
                      <a:prstDash val="solid"/>
                      <a:round/>
                      <a:headEnd w="med" len="med"/>
                      <a:tailEnd w="med" len="med"/>
                    </a:lnL>
                    <a:lnR w="6350" cap="flat" cmpd="sng" algn="ctr">
                      <a:solidFill>
                        <a:schemeClr val="bg1">
                          <a:lumMod val="75000"/>
                        </a:schemeClr>
                      </a:solidFill>
                      <a:prstDash val="solid"/>
                      <a:round/>
                      <a:headEnd w="med" len="med"/>
                      <a:tailEnd w="med" len="med"/>
                    </a:lnR>
                    <a:lnT w="3175" cap="flat" cmpd="sng" algn="ctr">
                      <a:noFill/>
                      <a:prstDash val="solid"/>
                      <a:round/>
                      <a:headEnd w="med" len="med"/>
                      <a:tailEnd w="med" len="med"/>
                    </a:lnT>
                    <a:lnB w="3175" cap="flat" cmpd="sng" algn="ctr">
                      <a:solidFill>
                        <a:schemeClr val="bg1"/>
                      </a:solidFill>
                      <a:prstDash val="solid"/>
                      <a:round/>
                      <a:headEnd w="med" len="med"/>
                      <a:tailEnd w="med" len="med"/>
                    </a:lnB>
                    <a:lnTlToBr w="12700" cmpd="sng">
                      <a:noFill/>
                      <a:prstDash val="solid"/>
                    </a:lnTlToBr>
                    <a:lnBlToTr w="12700" cmpd="sng">
                      <a:noFill/>
                      <a:prstDash val="solid"/>
                    </a:lnBlToTr>
                    <a:solidFill>
                      <a:srgbClr val="171C23"/>
                    </a:solidFill>
                  </a:tcPr>
                </a:tc>
                <a:tc>
                  <a:txBody>
                    <a:bodyPr/>
                    <a:lstStyle/>
                    <a:p>
                      <a:pPr marL="342900" marR="0" lvl="0" indent="-342900" algn="ctr" defTabSz="914400" rtl="0">
                        <a:lnSpc>
                          <a:spcPct val="100000"/>
                        </a:lnSpc>
                        <a:spcBef>
                          <a:spcPct val="0"/>
                        </a:spcBef>
                        <a:spcAft>
                          <a:spcPct val="0"/>
                        </a:spcAft>
                        <a:buClrTx/>
                        <a:buFontTx/>
                        <a:buNone/>
                        <a:defRPr/>
                      </a:pPr>
                      <a:r>
                        <a:rPr lang="en-US" altLang="ko-KR" sz="1200" b="0" u="none" strike="noStrike" kern="1200" cap="none" normalizeH="0" baseline="0">
                          <a:ln w="9525">
                            <a:solidFill>
                              <a:srgbClr val="005F8E">
                                <a:alpha val="0"/>
                              </a:srgbClr>
                            </a:solidFill>
                          </a:ln>
                          <a:solidFill>
                            <a:schemeClr val="tx1">
                              <a:lumMod val="75000"/>
                              <a:lumOff val="25000"/>
                            </a:schemeClr>
                          </a:solidFill>
                          <a:effectLst/>
                          <a:latin typeface="Calibri"/>
                          <a:ea typeface="맑은 고딕"/>
                          <a:cs typeface="+mn-cs"/>
                        </a:rPr>
                        <a:t>0</a:t>
                      </a:r>
                      <a:endParaRPr kumimoji="1" lang="en-US" altLang="ko-KR" sz="1200" u="none" strike="noStrike" kern="1200" cap="none" normalizeH="0" baseline="0">
                        <a:ln w="9525">
                          <a:solidFill>
                            <a:srgbClr val="005F8E">
                              <a:alpha val="0"/>
                            </a:srgbClr>
                          </a:solidFill>
                        </a:ln>
                        <a:solidFill>
                          <a:schemeClr val="tx1">
                            <a:lumMod val="75000"/>
                            <a:lumOff val="25000"/>
                          </a:schemeClr>
                        </a:solidFill>
                        <a:effectLst/>
                        <a:latin typeface="Calibri"/>
                        <a:ea typeface="맑은 고딕"/>
                        <a:cs typeface="+mn-cs"/>
                      </a:endParaRPr>
                    </a:p>
                  </a:txBody>
                  <a:tcPr anchor="ctr" horzOverflow="overflow">
                    <a:lnL w="6350" cap="flat" cmpd="sng" algn="ctr">
                      <a:solidFill>
                        <a:schemeClr val="bg1">
                          <a:lumMod val="75000"/>
                        </a:schemeClr>
                      </a:solidFill>
                      <a:prstDash val="solid"/>
                      <a:round/>
                      <a:headEnd w="med" len="med"/>
                      <a:tailEnd w="med" len="med"/>
                    </a:lnL>
                    <a:lnR w="3175" cap="flat" cmpd="sng" algn="ctr">
                      <a:solidFill>
                        <a:schemeClr val="bg1">
                          <a:lumMod val="85000"/>
                        </a:schemeClr>
                      </a:solidFill>
                      <a:prstDash val="solid"/>
                      <a:round/>
                      <a:headEnd w="med" len="med"/>
                      <a:tailEnd w="med" len="med"/>
                    </a:lnR>
                    <a:lnT w="3175" cap="flat" cmpd="sng" algn="ctr">
                      <a:noFill/>
                      <a:prstDash val="solid"/>
                      <a:round/>
                      <a:headEnd w="med" len="med"/>
                      <a:tailEnd w="med" len="med"/>
                    </a:lnT>
                    <a:lnB w="3175" cap="flat" cmpd="sng" algn="ctr">
                      <a:noFill/>
                      <a:prstDash val="solid"/>
                      <a:round/>
                      <a:headEnd w="med" len="med"/>
                      <a:tailEnd w="med" len="med"/>
                    </a:lnB>
                    <a:lnTlToBr w="12700" cmpd="sng">
                      <a:noFill/>
                      <a:prstDash val="solid"/>
                    </a:lnTlToBr>
                    <a:lnBlToTr w="12700" cmpd="sng">
                      <a:noFill/>
                      <a:prstDash val="solid"/>
                    </a:lnBlToTr>
                    <a:solidFill>
                      <a:schemeClr val="bg1">
                        <a:lumMod val="95000"/>
                      </a:schemeClr>
                    </a:solidFill>
                  </a:tcPr>
                </a:tc>
                <a:tc>
                  <a:txBody>
                    <a:bodyPr/>
                    <a:lstStyle/>
                    <a:p>
                      <a:pPr marL="342900" marR="0" lvl="0" indent="-342900" algn="ctr" defTabSz="914400" rtl="0" eaLnBrk="1" latinLnBrk="1" hangingPunct="1">
                        <a:lnSpc>
                          <a:spcPct val="100000"/>
                        </a:lnSpc>
                        <a:spcBef>
                          <a:spcPct val="0"/>
                        </a:spcBef>
                        <a:spcAft>
                          <a:spcPct val="0"/>
                        </a:spcAft>
                        <a:buClrTx/>
                        <a:buFontTx/>
                        <a:buNone/>
                        <a:defRPr/>
                      </a:pPr>
                      <a:r>
                        <a:rPr kumimoji="1" lang="en-US" altLang="ko-KR" sz="1200" b="0" u="none" strike="noStrike" kern="1200" cap="none" normalizeH="0" baseline="0">
                          <a:ln w="9525">
                            <a:solidFill>
                              <a:srgbClr val="005F8E">
                                <a:alpha val="0"/>
                              </a:srgbClr>
                            </a:solidFill>
                          </a:ln>
                          <a:solidFill>
                            <a:schemeClr val="tx1">
                              <a:lumMod val="75000"/>
                              <a:lumOff val="25000"/>
                            </a:schemeClr>
                          </a:solidFill>
                          <a:effectLst/>
                          <a:latin typeface="Calibri"/>
                          <a:ea typeface="맑은 고딕"/>
                          <a:cs typeface="+mn-cs"/>
                        </a:rPr>
                        <a:t>0</a:t>
                      </a:r>
                      <a:endParaRPr kumimoji="1" lang="en-US" altLang="ko-KR" sz="1200" b="0" u="none" strike="noStrike" kern="1200" cap="none" normalizeH="0" baseline="0">
                        <a:solidFill>
                          <a:schemeClr val="tx1">
                            <a:lumMod val="75000"/>
                            <a:lumOff val="25000"/>
                          </a:schemeClr>
                        </a:solidFill>
                        <a:latin typeface="Calibri"/>
                        <a:ea typeface="맑은 고딕"/>
                        <a:cs typeface="+mn-cs"/>
                      </a:endParaRPr>
                    </a:p>
                  </a:txBody>
                  <a:tcPr anchor="ctr" horzOverflow="overflow">
                    <a:lnL w="3175" cap="flat" cmpd="sng" algn="ctr">
                      <a:solidFill>
                        <a:schemeClr val="bg1">
                          <a:lumMod val="85000"/>
                        </a:schemeClr>
                      </a:solidFill>
                      <a:prstDash val="solid"/>
                      <a:round/>
                      <a:headEnd w="med" len="med"/>
                      <a:tailEnd w="med" len="med"/>
                    </a:lnL>
                    <a:lnR w="3175" cap="flat" cmpd="sng" algn="ctr">
                      <a:solidFill>
                        <a:schemeClr val="bg1">
                          <a:lumMod val="85000"/>
                        </a:schemeClr>
                      </a:solidFill>
                      <a:prstDash val="solid"/>
                      <a:round/>
                      <a:headEnd w="med" len="med"/>
                      <a:tailEnd w="med" len="med"/>
                    </a:lnR>
                    <a:lnT w="3175" cap="flat" cmpd="sng" algn="ctr">
                      <a:noFill/>
                      <a:prstDash val="solid"/>
                      <a:round/>
                      <a:headEnd w="med" len="med"/>
                      <a:tailEnd w="med" len="med"/>
                    </a:lnT>
                    <a:lnB w="3175" cap="flat" cmpd="sng" algn="ctr">
                      <a:noFill/>
                      <a:prstDash val="solid"/>
                      <a:round/>
                      <a:headEnd w="med" len="med"/>
                      <a:tailEnd w="med" len="med"/>
                    </a:lnB>
                    <a:lnTlToBr w="12700" cmpd="sng">
                      <a:noFill/>
                      <a:prstDash val="solid"/>
                    </a:lnTlToBr>
                    <a:lnBlToTr w="12700" cmpd="sng">
                      <a:noFill/>
                      <a:prstDash val="solid"/>
                    </a:lnBlToTr>
                    <a:solidFill>
                      <a:schemeClr val="bg1">
                        <a:lumMod val="95000"/>
                      </a:schemeClr>
                    </a:solidFill>
                  </a:tcPr>
                </a:tc>
                <a:tc>
                  <a:txBody>
                    <a:bodyPr/>
                    <a:lstStyle/>
                    <a:p>
                      <a:pPr marL="342900" marR="0" lvl="0" indent="-342900" algn="ctr" defTabSz="914400" rtl="0" eaLnBrk="1" latinLnBrk="1" hangingPunct="1">
                        <a:lnSpc>
                          <a:spcPct val="100000"/>
                        </a:lnSpc>
                        <a:spcBef>
                          <a:spcPct val="0"/>
                        </a:spcBef>
                        <a:spcAft>
                          <a:spcPct val="0"/>
                        </a:spcAft>
                        <a:buClrTx/>
                        <a:buFontTx/>
                        <a:buNone/>
                        <a:defRPr/>
                      </a:pPr>
                      <a:r>
                        <a:rPr kumimoji="1" lang="en-US" altLang="ko-KR" sz="1200" b="1" i="0" u="none" strike="noStrike" cap="none" normalizeH="0" baseline="0">
                          <a:ln w="9525">
                            <a:solidFill>
                              <a:srgbClr val="005F8E">
                                <a:alpha val="0"/>
                              </a:srgbClr>
                            </a:solidFill>
                          </a:ln>
                          <a:solidFill>
                            <a:srgbClr val="FF891F"/>
                          </a:solidFill>
                          <a:effectLst/>
                          <a:latin typeface="Calibri"/>
                          <a:ea typeface="맑은 고딕"/>
                          <a:cs typeface="Arial"/>
                        </a:rPr>
                        <a:t>0</a:t>
                      </a:r>
                      <a:endParaRPr kumimoji="1" lang="en-US" altLang="ko-KR" sz="1200" b="1" i="0" u="none" strike="noStrike" cap="none" normalizeH="0" baseline="0">
                        <a:solidFill>
                          <a:srgbClr val="FF891F"/>
                        </a:solidFill>
                        <a:latin typeface="Calibri"/>
                        <a:ea typeface="맑은 고딕"/>
                        <a:cs typeface="Arial"/>
                      </a:endParaRPr>
                    </a:p>
                  </a:txBody>
                  <a:tcPr anchor="ctr" horzOverflow="overflow">
                    <a:lnL w="3175" cap="flat" cmpd="sng" algn="ctr">
                      <a:solidFill>
                        <a:schemeClr val="bg1">
                          <a:lumMod val="85000"/>
                        </a:schemeClr>
                      </a:solidFill>
                      <a:prstDash val="solid"/>
                      <a:round/>
                      <a:headEnd w="med" len="med"/>
                      <a:tailEnd w="med" len="med"/>
                    </a:lnL>
                    <a:lnR w="12700" cmpd="sng">
                      <a:noFill/>
                    </a:lnR>
                    <a:lnT w="3175" cap="flat" cmpd="sng" algn="ctr">
                      <a:noFill/>
                      <a:prstDash val="solid"/>
                      <a:round/>
                      <a:headEnd w="med" len="med"/>
                      <a:tailEnd w="med" len="med"/>
                    </a:lnT>
                    <a:lnB w="3175" cap="flat" cmpd="sng" algn="ctr">
                      <a:solidFill>
                        <a:schemeClr val="bg1"/>
                      </a:solidFill>
                      <a:prstDash val="solid"/>
                      <a:round/>
                      <a:headEnd w="med" len="med"/>
                      <a:tailEnd w="med" len="med"/>
                    </a:lnB>
                    <a:lnTlToBr w="12700" cmpd="sng">
                      <a:noFill/>
                      <a:prstDash val="solid"/>
                    </a:lnTlToBr>
                    <a:lnBlToTr w="12700" cmpd="sng">
                      <a:noFill/>
                      <a:prstDash val="solid"/>
                    </a:lnBlToTr>
                    <a:solidFill>
                      <a:srgbClr val="171C23"/>
                    </a:solidFill>
                  </a:tcPr>
                </a:tc>
                <a:extLst>
                  <a:ext uri="{0D108BD9-81ED-4DB2-BD59-A6C34878D82A}">
                    <a16:rowId xmlns:a16="http://schemas.microsoft.com/office/drawing/2014/main" val="10003"/>
                  </a:ext>
                </a:extLst>
              </a:tr>
              <a:tr h="709038">
                <a:tc>
                  <a:txBody>
                    <a:bodyPr/>
                    <a:lstStyle/>
                    <a:p>
                      <a:pPr marL="0" marR="0" lvl="0" indent="0" algn="ctr" defTabSz="914400" rtl="0" eaLnBrk="1" latinLnBrk="1" hangingPunct="1">
                        <a:lnSpc>
                          <a:spcPct val="100000"/>
                        </a:lnSpc>
                        <a:spcBef>
                          <a:spcPct val="0"/>
                        </a:spcBef>
                        <a:spcAft>
                          <a:spcPct val="0"/>
                        </a:spcAft>
                        <a:buClrTx/>
                        <a:buFontTx/>
                        <a:buNone/>
                        <a:defRPr/>
                      </a:pPr>
                      <a:r>
                        <a:rPr kumimoji="1" lang="en-US" altLang="ko-KR" sz="1050" b="1" kern="1200">
                          <a:ln w="9525">
                            <a:solidFill>
                              <a:srgbClr val="005F8E">
                                <a:alpha val="0"/>
                              </a:srgbClr>
                            </a:solidFill>
                          </a:ln>
                          <a:solidFill>
                            <a:srgbClr val="0184CA"/>
                          </a:solidFill>
                          <a:latin typeface="Century Gothic"/>
                          <a:ea typeface="맑은 고딕"/>
                          <a:cs typeface="Arial"/>
                        </a:rPr>
                        <a:t>Detention Ratio</a:t>
                      </a:r>
                      <a:endParaRPr kumimoji="1" lang="en-US" altLang="ko-KR" sz="1050" b="1" kern="1200">
                        <a:solidFill>
                          <a:srgbClr val="0184CA"/>
                        </a:solidFill>
                        <a:latin typeface="Century Gothic"/>
                        <a:ea typeface="맑은 고딕"/>
                        <a:cs typeface="Arial"/>
                      </a:endParaRPr>
                    </a:p>
                  </a:txBody>
                  <a:tcPr anchor="ctr" horzOverflow="overflow">
                    <a:lnL w="12700" cmpd="sng">
                      <a:noFill/>
                    </a:lnL>
                    <a:lnR w="6350" cap="flat" cmpd="sng" algn="ctr">
                      <a:solidFill>
                        <a:schemeClr val="bg1">
                          <a:lumMod val="75000"/>
                        </a:schemeClr>
                      </a:solidFill>
                      <a:prstDash val="solid"/>
                      <a:round/>
                      <a:headEnd w="med" len="med"/>
                      <a:tailEnd w="med" len="med"/>
                    </a:lnR>
                    <a:lnT w="3175" cap="flat" cmpd="sng" algn="ctr">
                      <a:noFill/>
                      <a:prstDash val="solid"/>
                      <a:round/>
                      <a:headEnd w="med" len="med"/>
                      <a:tailEnd w="med" len="med"/>
                    </a:lnT>
                    <a:lnB w="12700" cmpd="sng">
                      <a:noFill/>
                    </a:lnB>
                    <a:lnTlToBr w="12700" cmpd="sng">
                      <a:noFill/>
                      <a:prstDash val="solid"/>
                    </a:lnTlToBr>
                    <a:lnBlToTr w="12700" cmpd="sng">
                      <a:noFill/>
                      <a:prstDash val="solid"/>
                    </a:lnBlToTr>
                    <a:solidFill>
                      <a:schemeClr val="bg1"/>
                    </a:solidFill>
                  </a:tcPr>
                </a:tc>
                <a:tc>
                  <a:txBody>
                    <a:bodyPr/>
                    <a:lstStyle/>
                    <a:p>
                      <a:pPr marL="342900" marR="0" lvl="0" indent="-342900" algn="ctr" defTabSz="914400" rtl="0">
                        <a:lnSpc>
                          <a:spcPct val="100000"/>
                        </a:lnSpc>
                        <a:spcBef>
                          <a:spcPct val="0"/>
                        </a:spcBef>
                        <a:spcAft>
                          <a:spcPct val="0"/>
                        </a:spcAft>
                        <a:buClrTx/>
                        <a:buFontTx/>
                        <a:buNone/>
                        <a:defRPr/>
                      </a:pPr>
                      <a:r>
                        <a:rPr lang="en-US" altLang="ko-KR" sz="1200" b="0" u="none" strike="noStrike" cap="none" normalizeH="0" baseline="0">
                          <a:ln w="9525">
                            <a:solidFill>
                              <a:srgbClr val="005F8E">
                                <a:alpha val="0"/>
                              </a:srgbClr>
                            </a:solidFill>
                          </a:ln>
                          <a:solidFill>
                            <a:schemeClr val="tx1">
                              <a:lumMod val="75000"/>
                              <a:lumOff val="25000"/>
                            </a:schemeClr>
                          </a:solidFill>
                          <a:effectLst/>
                          <a:latin typeface="Calibri"/>
                          <a:ea typeface="맑은 고딕"/>
                        </a:rPr>
                        <a:t>0.19</a:t>
                      </a:r>
                      <a:r>
                        <a:rPr kumimoji="1" lang="en-US" altLang="ko-KR" sz="1200" b="0" u="none" strike="noStrike" cap="none" normalizeH="0" baseline="0">
                          <a:ln w="9525">
                            <a:solidFill>
                              <a:srgbClr val="005F8E">
                                <a:alpha val="0"/>
                              </a:srgbClr>
                            </a:solidFill>
                          </a:ln>
                          <a:solidFill>
                            <a:schemeClr val="tx1">
                              <a:lumMod val="75000"/>
                              <a:lumOff val="25000"/>
                            </a:schemeClr>
                          </a:solidFill>
                          <a:effectLst/>
                          <a:latin typeface="Calibri"/>
                          <a:ea typeface="맑은 고딕"/>
                        </a:rPr>
                        <a:t>%</a:t>
                      </a:r>
                      <a:endParaRPr kumimoji="1" lang="en-US" altLang="ko-KR" sz="1200" b="0" i="0" u="none" strike="noStrike" cap="none" normalizeH="0" baseline="0">
                        <a:ln w="9525">
                          <a:solidFill>
                            <a:srgbClr val="005F8E">
                              <a:alpha val="0"/>
                            </a:srgbClr>
                          </a:solidFill>
                        </a:ln>
                        <a:solidFill>
                          <a:schemeClr val="tx1">
                            <a:lumMod val="75000"/>
                            <a:lumOff val="25000"/>
                          </a:schemeClr>
                        </a:solidFill>
                        <a:effectLst/>
                        <a:latin typeface="Calibri"/>
                        <a:ea typeface="맑은 고딕"/>
                        <a:cs typeface="Arial"/>
                      </a:endParaRPr>
                    </a:p>
                  </a:txBody>
                  <a:tcPr anchor="ctr" horzOverflow="overflow">
                    <a:lnL w="6350" cap="flat" cmpd="sng" algn="ctr">
                      <a:solidFill>
                        <a:schemeClr val="bg1">
                          <a:lumMod val="75000"/>
                        </a:schemeClr>
                      </a:solidFill>
                      <a:prstDash val="solid"/>
                      <a:round/>
                      <a:headEnd w="med" len="med"/>
                      <a:tailEnd w="med" len="med"/>
                    </a:lnL>
                    <a:lnR w="3175" cap="flat" cmpd="sng" algn="ctr">
                      <a:solidFill>
                        <a:schemeClr val="bg1">
                          <a:lumMod val="85000"/>
                        </a:schemeClr>
                      </a:solidFill>
                      <a:prstDash val="solid"/>
                      <a:round/>
                      <a:headEnd w="med" len="med"/>
                      <a:tailEnd w="med" len="med"/>
                    </a:lnR>
                    <a:lnT w="3175" cap="flat" cmpd="sng" algn="ctr">
                      <a:noFill/>
                      <a:prstDash val="solid"/>
                      <a:round/>
                      <a:headEnd w="med" len="med"/>
                      <a:tailEnd w="med" len="med"/>
                    </a:lnT>
                    <a:lnB w="12700" cmpd="sng">
                      <a:noFill/>
                    </a:lnB>
                    <a:lnTlToBr w="12700" cmpd="sng">
                      <a:noFill/>
                      <a:prstDash val="solid"/>
                    </a:lnTlToBr>
                    <a:lnBlToTr w="12700" cmpd="sng">
                      <a:noFill/>
                      <a:prstDash val="solid"/>
                    </a:lnBlToTr>
                    <a:solidFill>
                      <a:schemeClr val="bg1"/>
                    </a:solidFill>
                  </a:tcPr>
                </a:tc>
                <a:tc>
                  <a:txBody>
                    <a:bodyPr/>
                    <a:lstStyle/>
                    <a:p>
                      <a:pPr marL="342900" marR="0" lvl="0" indent="-342900" algn="ctr" defTabSz="914400" rtl="0">
                        <a:lnSpc>
                          <a:spcPct val="100000"/>
                        </a:lnSpc>
                        <a:spcBef>
                          <a:spcPct val="0"/>
                        </a:spcBef>
                        <a:spcAft>
                          <a:spcPct val="0"/>
                        </a:spcAft>
                        <a:buClrTx/>
                        <a:buFontTx/>
                        <a:buNone/>
                        <a:defRPr/>
                      </a:pPr>
                      <a:r>
                        <a:rPr lang="en-US" altLang="ko-KR" sz="1200" b="0" u="none" strike="noStrike" cap="none" normalizeH="0" baseline="0">
                          <a:ln w="9525">
                            <a:solidFill>
                              <a:srgbClr val="005F8E">
                                <a:alpha val="0"/>
                              </a:srgbClr>
                            </a:solidFill>
                          </a:ln>
                          <a:solidFill>
                            <a:schemeClr val="tx1">
                              <a:lumMod val="75000"/>
                              <a:lumOff val="25000"/>
                            </a:schemeClr>
                          </a:solidFill>
                          <a:effectLst/>
                          <a:latin typeface="Calibri"/>
                          <a:ea typeface="맑은 고딕"/>
                        </a:rPr>
                        <a:t>0.18%</a:t>
                      </a:r>
                      <a:endParaRPr lang="en-US" altLang="ko-KR" sz="1200" b="0" u="none" strike="noStrike" cap="none" normalizeH="0" baseline="0">
                        <a:solidFill>
                          <a:schemeClr val="tx1">
                            <a:lumMod val="75000"/>
                            <a:lumOff val="25000"/>
                          </a:schemeClr>
                        </a:solidFill>
                        <a:latin typeface="Calibri"/>
                        <a:ea typeface="맑은 고딕"/>
                      </a:endParaRPr>
                    </a:p>
                  </a:txBody>
                  <a:tcPr anchor="ctr" horzOverflow="overflow">
                    <a:lnL w="3175" cap="flat" cmpd="sng" algn="ctr">
                      <a:solidFill>
                        <a:schemeClr val="bg1">
                          <a:lumMod val="85000"/>
                        </a:schemeClr>
                      </a:solidFill>
                      <a:prstDash val="solid"/>
                      <a:round/>
                      <a:headEnd w="med" len="med"/>
                      <a:tailEnd w="med" len="med"/>
                    </a:lnL>
                    <a:lnR w="3175" cap="flat" cmpd="sng" algn="ctr">
                      <a:solidFill>
                        <a:schemeClr val="bg1">
                          <a:lumMod val="85000"/>
                        </a:schemeClr>
                      </a:solidFill>
                      <a:prstDash val="solid"/>
                      <a:round/>
                      <a:headEnd w="med" len="med"/>
                      <a:tailEnd w="med" len="med"/>
                    </a:lnR>
                    <a:lnT w="3175" cap="flat" cmpd="sng" algn="ctr">
                      <a:noFill/>
                      <a:prstDash val="solid"/>
                      <a:round/>
                      <a:headEnd w="med" len="med"/>
                      <a:tailEnd w="med" len="med"/>
                    </a:lnT>
                    <a:lnB w="12700" cmpd="sng">
                      <a:noFill/>
                    </a:lnB>
                    <a:lnTlToBr w="12700" cmpd="sng">
                      <a:noFill/>
                      <a:prstDash val="solid"/>
                    </a:lnTlToBr>
                    <a:lnBlToTr w="12700" cmpd="sng">
                      <a:noFill/>
                      <a:prstDash val="solid"/>
                    </a:lnBlToTr>
                    <a:solidFill>
                      <a:schemeClr val="bg1"/>
                    </a:solidFill>
                  </a:tcPr>
                </a:tc>
                <a:tc>
                  <a:txBody>
                    <a:bodyPr/>
                    <a:lstStyle/>
                    <a:p>
                      <a:pPr marL="342900" marR="0" lvl="0" indent="-342900" algn="ctr" defTabSz="914400" rtl="0" eaLnBrk="1" latinLnBrk="1" hangingPunct="1">
                        <a:lnSpc>
                          <a:spcPct val="100000"/>
                        </a:lnSpc>
                        <a:spcBef>
                          <a:spcPct val="0"/>
                        </a:spcBef>
                        <a:spcAft>
                          <a:spcPct val="0"/>
                        </a:spcAft>
                        <a:buClrTx/>
                        <a:buFontTx/>
                        <a:buNone/>
                        <a:defRPr/>
                      </a:pPr>
                      <a:r>
                        <a:rPr lang="en-US" altLang="ko-KR" sz="1200" b="1" u="none" strike="noStrike" cap="none" normalizeH="0" baseline="0">
                          <a:ln w="9525">
                            <a:solidFill>
                              <a:srgbClr val="005F8E">
                                <a:alpha val="0"/>
                              </a:srgbClr>
                            </a:solidFill>
                          </a:ln>
                          <a:solidFill>
                            <a:srgbClr val="FF891F"/>
                          </a:solidFill>
                          <a:effectLst/>
                          <a:latin typeface="Calibri"/>
                          <a:ea typeface="맑은 고딕"/>
                        </a:rPr>
                        <a:t>0.21</a:t>
                      </a:r>
                      <a:r>
                        <a:rPr kumimoji="1" lang="en-US" altLang="ko-KR" sz="1200" b="1" u="none" strike="noStrike" cap="none" normalizeH="0" baseline="0">
                          <a:ln w="9525">
                            <a:solidFill>
                              <a:srgbClr val="005F8E">
                                <a:alpha val="0"/>
                              </a:srgbClr>
                            </a:solidFill>
                          </a:ln>
                          <a:solidFill>
                            <a:srgbClr val="FF891F"/>
                          </a:solidFill>
                          <a:effectLst/>
                          <a:latin typeface="Calibri"/>
                          <a:ea typeface="맑은 고딕"/>
                        </a:rPr>
                        <a:t>%</a:t>
                      </a:r>
                      <a:endParaRPr kumimoji="1" lang="en-US" altLang="ko-KR" sz="1200" b="1" i="0" u="none" strike="noStrike" cap="none" normalizeH="0" baseline="0">
                        <a:ln w="9525">
                          <a:solidFill>
                            <a:srgbClr val="005F8E">
                              <a:alpha val="0"/>
                            </a:srgbClr>
                          </a:solidFill>
                        </a:ln>
                        <a:solidFill>
                          <a:srgbClr val="FF891F"/>
                        </a:solidFill>
                        <a:effectLst/>
                        <a:latin typeface="Calibri"/>
                        <a:ea typeface="맑은 고딕"/>
                        <a:cs typeface="Arial"/>
                      </a:endParaRPr>
                    </a:p>
                  </a:txBody>
                  <a:tcPr anchor="ctr" horzOverflow="overflow">
                    <a:lnL w="3175" cap="flat" cmpd="sng" algn="ctr">
                      <a:solidFill>
                        <a:schemeClr val="bg1">
                          <a:lumMod val="85000"/>
                        </a:schemeClr>
                      </a:solidFill>
                      <a:prstDash val="solid"/>
                      <a:round/>
                      <a:headEnd w="med" len="med"/>
                      <a:tailEnd w="med" len="med"/>
                    </a:lnL>
                    <a:lnR w="6350" cap="flat" cmpd="sng" algn="ctr">
                      <a:solidFill>
                        <a:schemeClr val="bg1">
                          <a:lumMod val="75000"/>
                        </a:schemeClr>
                      </a:solidFill>
                      <a:prstDash val="solid"/>
                      <a:round/>
                      <a:headEnd w="med" len="med"/>
                      <a:tailEnd w="med" len="med"/>
                    </a:lnR>
                    <a:lnT w="3175" cap="flat" cmpd="sng" algn="ctr">
                      <a:solidFill>
                        <a:schemeClr val="bg1"/>
                      </a:solidFill>
                      <a:prstDash val="solid"/>
                      <a:round/>
                      <a:headEnd w="med" len="med"/>
                      <a:tailEnd w="med" len="med"/>
                    </a:lnT>
                    <a:lnB w="12700" cmpd="sng">
                      <a:noFill/>
                    </a:lnB>
                    <a:lnTlToBr w="12700" cmpd="sng">
                      <a:noFill/>
                      <a:prstDash val="solid"/>
                    </a:lnTlToBr>
                    <a:lnBlToTr w="12700" cmpd="sng">
                      <a:noFill/>
                      <a:prstDash val="solid"/>
                    </a:lnBlToTr>
                    <a:solidFill>
                      <a:srgbClr val="171C23"/>
                    </a:solidFill>
                  </a:tcPr>
                </a:tc>
                <a:tc>
                  <a:txBody>
                    <a:bodyPr/>
                    <a:lstStyle/>
                    <a:p>
                      <a:pPr marL="342900" marR="0" lvl="0" indent="-342900" algn="ctr" defTabSz="914400" rtl="0">
                        <a:lnSpc>
                          <a:spcPct val="100000"/>
                        </a:lnSpc>
                        <a:spcBef>
                          <a:spcPct val="0"/>
                        </a:spcBef>
                        <a:spcAft>
                          <a:spcPct val="0"/>
                        </a:spcAft>
                        <a:buClrTx/>
                        <a:buFontTx/>
                        <a:buNone/>
                        <a:defRPr/>
                      </a:pPr>
                      <a:r>
                        <a:rPr lang="en-US" altLang="ko-KR" sz="1200" b="0" u="none" strike="noStrike" kern="1200" cap="none" normalizeH="0" baseline="0">
                          <a:ln w="9525">
                            <a:solidFill>
                              <a:srgbClr val="005F8E">
                                <a:alpha val="0"/>
                              </a:srgbClr>
                            </a:solidFill>
                          </a:ln>
                          <a:solidFill>
                            <a:schemeClr val="tx1">
                              <a:lumMod val="75000"/>
                              <a:lumOff val="25000"/>
                            </a:schemeClr>
                          </a:solidFill>
                          <a:effectLst/>
                          <a:latin typeface="Calibri"/>
                          <a:ea typeface="맑은 고딕"/>
                          <a:cs typeface="+mn-cs"/>
                        </a:rPr>
                        <a:t>0.39</a:t>
                      </a:r>
                      <a:r>
                        <a:rPr kumimoji="1" lang="en-US" altLang="ko-KR" sz="1200" b="0" u="none" strike="noStrike" kern="1200" cap="none" normalizeH="0" baseline="0">
                          <a:ln w="9525">
                            <a:solidFill>
                              <a:srgbClr val="005F8E">
                                <a:alpha val="0"/>
                              </a:srgbClr>
                            </a:solidFill>
                          </a:ln>
                          <a:solidFill>
                            <a:schemeClr val="tx1">
                              <a:lumMod val="75000"/>
                              <a:lumOff val="25000"/>
                            </a:schemeClr>
                          </a:solidFill>
                          <a:effectLst/>
                          <a:latin typeface="Calibri"/>
                          <a:ea typeface="맑은 고딕"/>
                          <a:cs typeface="+mn-cs"/>
                        </a:rPr>
                        <a:t>%</a:t>
                      </a:r>
                      <a:endParaRPr kumimoji="1" lang="en-US" altLang="ko-KR" sz="1200" b="0" u="none" strike="noStrike" kern="1200" cap="none" normalizeH="0" baseline="0">
                        <a:solidFill>
                          <a:schemeClr val="tx1">
                            <a:lumMod val="75000"/>
                            <a:lumOff val="25000"/>
                          </a:schemeClr>
                        </a:solidFill>
                        <a:latin typeface="Calibri"/>
                        <a:ea typeface="맑은 고딕"/>
                        <a:cs typeface="+mn-cs"/>
                      </a:endParaRPr>
                    </a:p>
                  </a:txBody>
                  <a:tcPr anchor="ctr" horzOverflow="overflow">
                    <a:lnL w="6350" cap="flat" cmpd="sng" algn="ctr">
                      <a:solidFill>
                        <a:schemeClr val="bg1">
                          <a:lumMod val="75000"/>
                        </a:schemeClr>
                      </a:solidFill>
                      <a:prstDash val="solid"/>
                      <a:round/>
                      <a:headEnd w="med" len="med"/>
                      <a:tailEnd w="med" len="med"/>
                    </a:lnL>
                    <a:lnR w="3175" cap="flat" cmpd="sng" algn="ctr">
                      <a:solidFill>
                        <a:schemeClr val="bg1">
                          <a:lumMod val="85000"/>
                        </a:schemeClr>
                      </a:solidFill>
                      <a:prstDash val="solid"/>
                      <a:round/>
                      <a:headEnd w="med" len="med"/>
                      <a:tailEnd w="med" len="med"/>
                    </a:lnR>
                    <a:lnT w="3175" cap="flat" cmpd="sng" algn="ctr">
                      <a:noFill/>
                      <a:prstDash val="solid"/>
                      <a:round/>
                      <a:headEnd w="med" len="med"/>
                      <a:tailEnd w="med" len="med"/>
                    </a:lnT>
                    <a:lnB w="12700" cmpd="sng">
                      <a:noFill/>
                    </a:lnB>
                    <a:lnTlToBr w="12700" cmpd="sng">
                      <a:noFill/>
                      <a:prstDash val="solid"/>
                    </a:lnTlToBr>
                    <a:lnBlToTr w="12700" cmpd="sng">
                      <a:noFill/>
                      <a:prstDash val="solid"/>
                    </a:lnBlToTr>
                    <a:solidFill>
                      <a:schemeClr val="bg1"/>
                    </a:solidFill>
                  </a:tcPr>
                </a:tc>
                <a:tc>
                  <a:txBody>
                    <a:bodyPr/>
                    <a:lstStyle/>
                    <a:p>
                      <a:pPr marL="342900" marR="0" lvl="0" indent="-342900" algn="ctr" defTabSz="914400" rtl="0" eaLnBrk="1" latinLnBrk="1" hangingPunct="1">
                        <a:lnSpc>
                          <a:spcPct val="100000"/>
                        </a:lnSpc>
                        <a:spcBef>
                          <a:spcPct val="0"/>
                        </a:spcBef>
                        <a:spcAft>
                          <a:spcPct val="0"/>
                        </a:spcAft>
                        <a:buClrTx/>
                        <a:buFontTx/>
                        <a:buNone/>
                        <a:defRPr/>
                      </a:pPr>
                      <a:r>
                        <a:rPr lang="en-US" altLang="ko-KR" sz="1200" b="0" u="none" strike="noStrike" kern="1200" cap="none" normalizeH="0" baseline="0">
                          <a:ln w="9525">
                            <a:solidFill>
                              <a:srgbClr val="005F8E">
                                <a:alpha val="0"/>
                              </a:srgbClr>
                            </a:solidFill>
                          </a:ln>
                          <a:solidFill>
                            <a:schemeClr val="tx1">
                              <a:lumMod val="75000"/>
                              <a:lumOff val="25000"/>
                            </a:schemeClr>
                          </a:solidFill>
                          <a:effectLst/>
                          <a:latin typeface="Calibri"/>
                          <a:ea typeface="맑은 고딕"/>
                          <a:cs typeface="+mn-cs"/>
                        </a:rPr>
                        <a:t>0.15%</a:t>
                      </a:r>
                      <a:endParaRPr kumimoji="1" lang="en-US" altLang="ko-KR" sz="1200" b="0" u="none" strike="noStrike" kern="1200" cap="none" normalizeH="0" baseline="0">
                        <a:ln w="9525">
                          <a:solidFill>
                            <a:srgbClr val="005F8E">
                              <a:alpha val="0"/>
                            </a:srgbClr>
                          </a:solidFill>
                        </a:ln>
                        <a:solidFill>
                          <a:schemeClr val="tx1">
                            <a:lumMod val="75000"/>
                            <a:lumOff val="25000"/>
                          </a:schemeClr>
                        </a:solidFill>
                        <a:effectLst/>
                        <a:latin typeface="Calibri"/>
                        <a:ea typeface="맑은 고딕"/>
                        <a:cs typeface="+mn-cs"/>
                      </a:endParaRPr>
                    </a:p>
                  </a:txBody>
                  <a:tcPr anchor="ctr" horzOverflow="overflow">
                    <a:lnL w="3175" cap="flat" cmpd="sng" algn="ctr">
                      <a:solidFill>
                        <a:schemeClr val="bg1">
                          <a:lumMod val="85000"/>
                        </a:schemeClr>
                      </a:solidFill>
                      <a:prstDash val="solid"/>
                      <a:round/>
                      <a:headEnd w="med" len="med"/>
                      <a:tailEnd w="med" len="med"/>
                    </a:lnL>
                    <a:lnR w="3175" cap="flat" cmpd="sng" algn="ctr">
                      <a:solidFill>
                        <a:schemeClr val="bg1">
                          <a:lumMod val="85000"/>
                        </a:schemeClr>
                      </a:solidFill>
                      <a:prstDash val="solid"/>
                      <a:round/>
                      <a:headEnd w="med" len="med"/>
                      <a:tailEnd w="med" len="med"/>
                    </a:lnR>
                    <a:lnT w="3175" cap="flat" cmpd="sng" algn="ctr">
                      <a:noFill/>
                      <a:prstDash val="solid"/>
                      <a:round/>
                      <a:headEnd w="med" len="med"/>
                      <a:tailEnd w="med" len="med"/>
                    </a:lnT>
                    <a:lnB w="12700" cmpd="sng">
                      <a:noFill/>
                    </a:lnB>
                    <a:lnTlToBr w="12700" cmpd="sng">
                      <a:noFill/>
                      <a:prstDash val="solid"/>
                    </a:lnTlToBr>
                    <a:lnBlToTr w="12700" cmpd="sng">
                      <a:noFill/>
                      <a:prstDash val="solid"/>
                    </a:lnBlToTr>
                    <a:solidFill>
                      <a:schemeClr val="bg1"/>
                    </a:solidFill>
                  </a:tcPr>
                </a:tc>
                <a:tc>
                  <a:txBody>
                    <a:bodyPr/>
                    <a:lstStyle/>
                    <a:p>
                      <a:pPr marL="342900" marR="0" lvl="0" indent="-342900" algn="ctr" defTabSz="914400" rtl="0" eaLnBrk="1" latinLnBrk="1" hangingPunct="1">
                        <a:lnSpc>
                          <a:spcPct val="100000"/>
                        </a:lnSpc>
                        <a:spcBef>
                          <a:spcPct val="0"/>
                        </a:spcBef>
                        <a:spcAft>
                          <a:spcPct val="0"/>
                        </a:spcAft>
                        <a:buClrTx/>
                        <a:buFontTx/>
                        <a:buNone/>
                        <a:defRPr/>
                      </a:pPr>
                      <a:r>
                        <a:rPr lang="en-US" altLang="ko-KR" sz="1200" b="1" u="none" strike="noStrike" cap="none" normalizeH="0" baseline="0">
                          <a:ln w="9525">
                            <a:solidFill>
                              <a:srgbClr val="005F8E">
                                <a:alpha val="0"/>
                              </a:srgbClr>
                            </a:solidFill>
                          </a:ln>
                          <a:solidFill>
                            <a:srgbClr val="FF891F"/>
                          </a:solidFill>
                          <a:effectLst/>
                          <a:latin typeface="Calibri"/>
                          <a:ea typeface="맑은 고딕"/>
                        </a:rPr>
                        <a:t>0.14</a:t>
                      </a:r>
                      <a:r>
                        <a:rPr kumimoji="1" lang="en-US" altLang="ko-KR" sz="1200" b="1" u="none" strike="noStrike" cap="none" normalizeH="0" baseline="0">
                          <a:ln w="9525">
                            <a:solidFill>
                              <a:srgbClr val="005F8E">
                                <a:alpha val="0"/>
                              </a:srgbClr>
                            </a:solidFill>
                          </a:ln>
                          <a:solidFill>
                            <a:srgbClr val="FF891F"/>
                          </a:solidFill>
                          <a:effectLst/>
                          <a:latin typeface="Calibri"/>
                          <a:ea typeface="맑은 고딕"/>
                        </a:rPr>
                        <a:t>%</a:t>
                      </a:r>
                      <a:endParaRPr kumimoji="1" lang="en-US" altLang="ko-KR" sz="1200" b="1" i="0" u="none" strike="noStrike" cap="none" normalizeH="0" baseline="0">
                        <a:ln w="9525">
                          <a:solidFill>
                            <a:srgbClr val="005F8E">
                              <a:alpha val="0"/>
                            </a:srgbClr>
                          </a:solidFill>
                        </a:ln>
                        <a:solidFill>
                          <a:srgbClr val="FF891F"/>
                        </a:solidFill>
                        <a:effectLst/>
                        <a:latin typeface="Calibri"/>
                        <a:ea typeface="맑은 고딕"/>
                        <a:cs typeface="Arial"/>
                      </a:endParaRPr>
                    </a:p>
                  </a:txBody>
                  <a:tcPr anchor="ctr" horzOverflow="overflow">
                    <a:lnL w="3175" cap="flat" cmpd="sng" algn="ctr">
                      <a:solidFill>
                        <a:schemeClr val="bg1">
                          <a:lumMod val="85000"/>
                        </a:schemeClr>
                      </a:solidFill>
                      <a:prstDash val="solid"/>
                      <a:round/>
                      <a:headEnd w="med" len="med"/>
                      <a:tailEnd w="med" len="med"/>
                    </a:lnL>
                    <a:lnR w="6350" cap="flat" cmpd="sng" algn="ctr">
                      <a:solidFill>
                        <a:schemeClr val="bg1">
                          <a:lumMod val="75000"/>
                        </a:schemeClr>
                      </a:solidFill>
                      <a:prstDash val="solid"/>
                      <a:round/>
                      <a:headEnd w="med" len="med"/>
                      <a:tailEnd w="med" len="med"/>
                    </a:lnR>
                    <a:lnT w="3175" cap="flat" cmpd="sng" algn="ctr">
                      <a:solidFill>
                        <a:schemeClr val="bg1"/>
                      </a:solidFill>
                      <a:prstDash val="solid"/>
                      <a:round/>
                      <a:headEnd w="med" len="med"/>
                      <a:tailEnd w="med" len="med"/>
                    </a:lnT>
                    <a:lnB w="12700" cmpd="sng">
                      <a:noFill/>
                    </a:lnB>
                    <a:lnTlToBr w="12700" cmpd="sng">
                      <a:noFill/>
                      <a:prstDash val="solid"/>
                    </a:lnTlToBr>
                    <a:lnBlToTr w="12700" cmpd="sng">
                      <a:noFill/>
                      <a:prstDash val="solid"/>
                    </a:lnBlToTr>
                    <a:solidFill>
                      <a:srgbClr val="171C23"/>
                    </a:solidFill>
                  </a:tcPr>
                </a:tc>
                <a:tc>
                  <a:txBody>
                    <a:bodyPr/>
                    <a:lstStyle/>
                    <a:p>
                      <a:pPr marL="342900" marR="0" lvl="0" indent="-342900" algn="ctr" defTabSz="914400" rtl="0">
                        <a:lnSpc>
                          <a:spcPct val="100000"/>
                        </a:lnSpc>
                        <a:spcBef>
                          <a:spcPct val="0"/>
                        </a:spcBef>
                        <a:spcAft>
                          <a:spcPct val="0"/>
                        </a:spcAft>
                        <a:buClrTx/>
                        <a:buFontTx/>
                        <a:buNone/>
                        <a:defRPr/>
                      </a:pPr>
                      <a:r>
                        <a:rPr lang="en-US" altLang="ko-KR" sz="1200" b="0" u="none" strike="noStrike" kern="1200" cap="none" normalizeH="0" baseline="0">
                          <a:ln w="9525">
                            <a:solidFill>
                              <a:srgbClr val="005F8E">
                                <a:alpha val="0"/>
                              </a:srgbClr>
                            </a:solidFill>
                          </a:ln>
                          <a:solidFill>
                            <a:schemeClr val="tx1">
                              <a:lumMod val="75000"/>
                              <a:lumOff val="25000"/>
                            </a:schemeClr>
                          </a:solidFill>
                          <a:effectLst/>
                          <a:latin typeface="Calibri"/>
                          <a:ea typeface="맑은 고딕"/>
                          <a:cs typeface="+mn-cs"/>
                        </a:rPr>
                        <a:t>0.00</a:t>
                      </a:r>
                      <a:r>
                        <a:rPr kumimoji="1" lang="en-US" altLang="ko-KR" sz="1200" b="0" u="none" strike="noStrike" kern="1200" cap="none" normalizeH="0" baseline="0">
                          <a:ln w="9525">
                            <a:solidFill>
                              <a:srgbClr val="005F8E">
                                <a:alpha val="0"/>
                              </a:srgbClr>
                            </a:solidFill>
                          </a:ln>
                          <a:solidFill>
                            <a:schemeClr val="tx1">
                              <a:lumMod val="75000"/>
                              <a:lumOff val="25000"/>
                            </a:schemeClr>
                          </a:solidFill>
                          <a:effectLst/>
                          <a:latin typeface="Calibri"/>
                          <a:ea typeface="맑은 고딕"/>
                          <a:cs typeface="+mn-cs"/>
                        </a:rPr>
                        <a:t>%</a:t>
                      </a:r>
                      <a:endParaRPr kumimoji="1" lang="en-US" altLang="ko-KR" sz="1200" b="0" u="none" strike="noStrike" kern="1200" cap="none" normalizeH="0" baseline="0">
                        <a:solidFill>
                          <a:schemeClr val="tx1">
                            <a:lumMod val="75000"/>
                            <a:lumOff val="25000"/>
                          </a:schemeClr>
                        </a:solidFill>
                        <a:latin typeface="Calibri"/>
                        <a:ea typeface="맑은 고딕"/>
                        <a:cs typeface="+mn-cs"/>
                      </a:endParaRPr>
                    </a:p>
                  </a:txBody>
                  <a:tcPr anchor="ctr" horzOverflow="overflow">
                    <a:lnL w="6350" cap="flat" cmpd="sng" algn="ctr">
                      <a:solidFill>
                        <a:schemeClr val="bg1">
                          <a:lumMod val="75000"/>
                        </a:schemeClr>
                      </a:solidFill>
                      <a:prstDash val="solid"/>
                      <a:round/>
                      <a:headEnd w="med" len="med"/>
                      <a:tailEnd w="med" len="med"/>
                    </a:lnL>
                    <a:lnR w="3175" cap="flat" cmpd="sng" algn="ctr">
                      <a:solidFill>
                        <a:schemeClr val="bg1">
                          <a:lumMod val="85000"/>
                        </a:schemeClr>
                      </a:solidFill>
                      <a:prstDash val="solid"/>
                      <a:round/>
                      <a:headEnd w="med" len="med"/>
                      <a:tailEnd w="med" len="med"/>
                    </a:lnR>
                    <a:lnT w="3175" cap="flat" cmpd="sng" algn="ctr">
                      <a:noFill/>
                      <a:prstDash val="solid"/>
                      <a:round/>
                      <a:headEnd w="med" len="med"/>
                      <a:tailEnd w="med" len="med"/>
                    </a:lnT>
                    <a:lnB w="12700" cmpd="sng">
                      <a:noFill/>
                    </a:lnB>
                    <a:lnTlToBr w="12700" cmpd="sng">
                      <a:noFill/>
                      <a:prstDash val="solid"/>
                    </a:lnTlToBr>
                    <a:lnBlToTr w="12700" cmpd="sng">
                      <a:noFill/>
                      <a:prstDash val="solid"/>
                    </a:lnBlToTr>
                    <a:solidFill>
                      <a:schemeClr val="bg1"/>
                    </a:solidFill>
                  </a:tcPr>
                </a:tc>
                <a:tc>
                  <a:txBody>
                    <a:bodyPr/>
                    <a:lstStyle/>
                    <a:p>
                      <a:pPr marL="342900" marR="0" lvl="0" indent="-342900" algn="ctr" defTabSz="914400" rtl="0" eaLnBrk="1" latinLnBrk="1" hangingPunct="1">
                        <a:lnSpc>
                          <a:spcPct val="100000"/>
                        </a:lnSpc>
                        <a:spcBef>
                          <a:spcPct val="0"/>
                        </a:spcBef>
                        <a:spcAft>
                          <a:spcPct val="0"/>
                        </a:spcAft>
                        <a:buClrTx/>
                        <a:buFontTx/>
                        <a:buNone/>
                        <a:defRPr/>
                      </a:pPr>
                      <a:r>
                        <a:rPr kumimoji="1" lang="en-US" altLang="ko-KR" sz="1200" b="0" u="none" strike="noStrike" kern="1200" cap="none" normalizeH="0" baseline="0">
                          <a:ln w="9525">
                            <a:solidFill>
                              <a:srgbClr val="005F8E">
                                <a:alpha val="0"/>
                              </a:srgbClr>
                            </a:solidFill>
                          </a:ln>
                          <a:solidFill>
                            <a:schemeClr val="tx1">
                              <a:lumMod val="75000"/>
                              <a:lumOff val="25000"/>
                            </a:schemeClr>
                          </a:solidFill>
                          <a:effectLst/>
                          <a:latin typeface="Calibri"/>
                          <a:ea typeface="맑은 고딕"/>
                          <a:cs typeface="+mn-cs"/>
                        </a:rPr>
                        <a:t>0.00%</a:t>
                      </a:r>
                      <a:endParaRPr kumimoji="1" lang="en-US" altLang="ko-KR" sz="1200" b="0" u="none" strike="noStrike" kern="1200" cap="none" normalizeH="0" baseline="0">
                        <a:solidFill>
                          <a:schemeClr val="tx1">
                            <a:lumMod val="75000"/>
                            <a:lumOff val="25000"/>
                          </a:schemeClr>
                        </a:solidFill>
                        <a:latin typeface="Calibri"/>
                        <a:ea typeface="맑은 고딕"/>
                        <a:cs typeface="+mn-cs"/>
                      </a:endParaRPr>
                    </a:p>
                  </a:txBody>
                  <a:tcPr anchor="ctr" horzOverflow="overflow">
                    <a:lnL w="3175" cap="flat" cmpd="sng" algn="ctr">
                      <a:solidFill>
                        <a:schemeClr val="bg1">
                          <a:lumMod val="85000"/>
                        </a:schemeClr>
                      </a:solidFill>
                      <a:prstDash val="solid"/>
                      <a:round/>
                      <a:headEnd w="med" len="med"/>
                      <a:tailEnd w="med" len="med"/>
                    </a:lnL>
                    <a:lnR w="3175" cap="flat" cmpd="sng" algn="ctr">
                      <a:solidFill>
                        <a:schemeClr val="bg1">
                          <a:lumMod val="85000"/>
                        </a:schemeClr>
                      </a:solidFill>
                      <a:prstDash val="solid"/>
                      <a:round/>
                      <a:headEnd w="med" len="med"/>
                      <a:tailEnd w="med" len="med"/>
                    </a:lnR>
                    <a:lnT w="3175" cap="flat" cmpd="sng" algn="ctr">
                      <a:noFill/>
                      <a:prstDash val="solid"/>
                      <a:round/>
                      <a:headEnd w="med" len="med"/>
                      <a:tailEnd w="med" len="med"/>
                    </a:lnT>
                    <a:lnB w="12700" cmpd="sng">
                      <a:noFill/>
                    </a:lnB>
                    <a:lnTlToBr w="12700" cmpd="sng">
                      <a:noFill/>
                      <a:prstDash val="solid"/>
                    </a:lnTlToBr>
                    <a:lnBlToTr w="12700" cmpd="sng">
                      <a:noFill/>
                      <a:prstDash val="solid"/>
                    </a:lnBlToTr>
                    <a:solidFill>
                      <a:schemeClr val="bg1"/>
                    </a:solidFill>
                  </a:tcPr>
                </a:tc>
                <a:tc>
                  <a:txBody>
                    <a:bodyPr/>
                    <a:lstStyle/>
                    <a:p>
                      <a:pPr marL="342900" marR="0" lvl="0" indent="-342900" algn="ctr" defTabSz="914400" rtl="0" eaLnBrk="1" latinLnBrk="1" hangingPunct="1">
                        <a:lnSpc>
                          <a:spcPct val="100000"/>
                        </a:lnSpc>
                        <a:spcBef>
                          <a:spcPct val="0"/>
                        </a:spcBef>
                        <a:spcAft>
                          <a:spcPct val="0"/>
                        </a:spcAft>
                        <a:buClrTx/>
                        <a:buFontTx/>
                        <a:buNone/>
                        <a:defRPr/>
                      </a:pPr>
                      <a:r>
                        <a:rPr kumimoji="1" lang="en-US" altLang="ko-KR" sz="1200" b="1" u="none" strike="noStrike" cap="none" normalizeH="0" baseline="0" dirty="0">
                          <a:ln w="9525">
                            <a:solidFill>
                              <a:srgbClr val="005F8E">
                                <a:alpha val="0"/>
                              </a:srgbClr>
                            </a:solidFill>
                          </a:ln>
                          <a:solidFill>
                            <a:srgbClr val="FF891F"/>
                          </a:solidFill>
                          <a:effectLst/>
                          <a:latin typeface="Calibri"/>
                          <a:ea typeface="맑은 고딕"/>
                        </a:rPr>
                        <a:t>0.00%</a:t>
                      </a:r>
                      <a:endParaRPr kumimoji="1" lang="en-US" altLang="ko-KR" sz="1200" b="1" i="0" u="none" strike="noStrike" cap="none" normalizeH="0" baseline="0" dirty="0">
                        <a:ln w="9525">
                          <a:solidFill>
                            <a:srgbClr val="005F8E">
                              <a:alpha val="0"/>
                            </a:srgbClr>
                          </a:solidFill>
                        </a:ln>
                        <a:solidFill>
                          <a:srgbClr val="FF891F"/>
                        </a:solidFill>
                        <a:effectLst/>
                        <a:latin typeface="Calibri"/>
                        <a:ea typeface="맑은 고딕"/>
                        <a:cs typeface="Arial"/>
                      </a:endParaRPr>
                    </a:p>
                  </a:txBody>
                  <a:tcPr anchor="ctr" horzOverflow="overflow">
                    <a:lnL w="3175" cap="flat" cmpd="sng" algn="ctr">
                      <a:solidFill>
                        <a:schemeClr val="bg1">
                          <a:lumMod val="85000"/>
                        </a:schemeClr>
                      </a:solidFill>
                      <a:prstDash val="solid"/>
                      <a:round/>
                      <a:headEnd w="med" len="med"/>
                      <a:tailEnd w="med" len="med"/>
                    </a:lnL>
                    <a:lnR w="12700" cmpd="sng">
                      <a:noFill/>
                    </a:lnR>
                    <a:lnT w="3175" cap="flat" cmpd="sng" algn="ctr">
                      <a:solidFill>
                        <a:schemeClr val="bg1"/>
                      </a:solidFill>
                      <a:prstDash val="solid"/>
                      <a:round/>
                      <a:headEnd w="med" len="med"/>
                      <a:tailEnd w="med" len="med"/>
                    </a:lnT>
                    <a:lnB w="12700" cmpd="sng">
                      <a:noFill/>
                    </a:lnB>
                    <a:lnTlToBr w="12700" cmpd="sng">
                      <a:noFill/>
                      <a:prstDash val="solid"/>
                    </a:lnTlToBr>
                    <a:lnBlToTr w="12700" cmpd="sng">
                      <a:noFill/>
                      <a:prstDash val="solid"/>
                    </a:lnBlToTr>
                    <a:solidFill>
                      <a:srgbClr val="171C23"/>
                    </a:solidFill>
                  </a:tcPr>
                </a:tc>
                <a:extLst>
                  <a:ext uri="{0D108BD9-81ED-4DB2-BD59-A6C34878D82A}">
                    <a16:rowId xmlns:a16="http://schemas.microsoft.com/office/drawing/2014/main" val="10004"/>
                  </a:ext>
                </a:extLst>
              </a:tr>
            </a:tbl>
          </a:graphicData>
        </a:graphic>
      </p:graphicFrame>
      <p:sp>
        <p:nvSpPr>
          <p:cNvPr id="7" name="모서리가 둥근 직사각형 13"/>
          <p:cNvSpPr/>
          <p:nvPr/>
        </p:nvSpPr>
        <p:spPr>
          <a:xfrm>
            <a:off x="1531827" y="5137532"/>
            <a:ext cx="8193533" cy="1098636"/>
          </a:xfrm>
          <a:prstGeom prst="roundRect">
            <a:avLst>
              <a:gd name="adj" fmla="val 7839"/>
            </a:avLst>
          </a:prstGeom>
          <a:gradFill>
            <a:gsLst>
              <a:gs pos="0">
                <a:sysClr val="window" lastClr="FFFFFF">
                  <a:lumMod val="95000"/>
                </a:sysClr>
              </a:gs>
              <a:gs pos="100000">
                <a:sysClr val="window" lastClr="FFFFFF">
                  <a:lumMod val="85000"/>
                </a:sysClr>
              </a:gs>
            </a:gsLst>
            <a:lin ang="5400000" scaled="1"/>
          </a:gradFill>
          <a:ln w="3175" cap="flat" cmpd="sng" algn="ctr">
            <a:gradFill flip="none" rotWithShape="1">
              <a:gsLst>
                <a:gs pos="0">
                  <a:srgbClr val="4DB1E2">
                    <a:alpha val="0"/>
                  </a:srgbClr>
                </a:gs>
                <a:gs pos="50000">
                  <a:srgbClr val="4DB1E2"/>
                </a:gs>
                <a:gs pos="100000">
                  <a:srgbClr val="4DB1E2">
                    <a:alpha val="0"/>
                  </a:srgbClr>
                </a:gs>
              </a:gsLst>
              <a:lin ang="0" scaled="1"/>
              <a:tileRect/>
            </a:gradFill>
            <a:prstDash val="solid"/>
          </a:ln>
          <a:effectLst>
            <a:innerShdw blurRad="25400" dist="12700" dir="16200000">
              <a:prstClr val="black">
                <a:alpha val="25000"/>
              </a:prstClr>
            </a:innerShdw>
          </a:effectLst>
        </p:spPr>
        <p:txBody>
          <a:bodyPr lIns="179999" tIns="0" rIns="0" bIns="0" anchor="ctr"/>
          <a:lstStyle/>
          <a:p>
            <a:pPr eaLnBrk="1" hangingPunct="1">
              <a:spcBef>
                <a:spcPct val="50000"/>
              </a:spcBef>
              <a:spcAft>
                <a:spcPts val="0"/>
              </a:spcAft>
              <a:defRPr/>
            </a:pPr>
            <a:r>
              <a:rPr kumimoji="0" lang="en-US" altLang="ko-KR" sz="1600" b="1" kern="0" dirty="0">
                <a:ln w="9525">
                  <a:solidFill>
                    <a:srgbClr val="4F81BD">
                      <a:alpha val="0"/>
                    </a:srgbClr>
                  </a:solidFill>
                </a:ln>
                <a:solidFill>
                  <a:sysClr val="windowText" lastClr="000000">
                    <a:lumMod val="75000"/>
                    <a:lumOff val="25000"/>
                  </a:sysClr>
                </a:solidFill>
                <a:latin typeface="Arial" panose="020B0604020202020204" pitchFamily="34" charset="0"/>
                <a:ea typeface="Verdana"/>
                <a:cs typeface="Arial" panose="020B0604020202020204" pitchFamily="34" charset="0"/>
              </a:rPr>
              <a:t>- Tokyo MOU : </a:t>
            </a:r>
            <a:r>
              <a:rPr lang="en-US" altLang="ko-KR" sz="1600" b="1" kern="0" dirty="0">
                <a:ln w="9525">
                  <a:solidFill>
                    <a:srgbClr val="4F81BD">
                      <a:alpha val="0"/>
                    </a:srgbClr>
                  </a:solidFill>
                </a:ln>
                <a:solidFill>
                  <a:sysClr val="windowText" lastClr="000000">
                    <a:lumMod val="75000"/>
                    <a:lumOff val="25000"/>
                  </a:sysClr>
                </a:solidFill>
                <a:latin typeface="Arial" panose="020B0604020202020204" pitchFamily="34" charset="0"/>
                <a:ea typeface="Verdana"/>
                <a:cs typeface="Arial" panose="020B0604020202020204" pitchFamily="34" charset="0"/>
              </a:rPr>
              <a:t>White List</a:t>
            </a:r>
            <a:r>
              <a:rPr kumimoji="0" lang="en-US" altLang="ko-KR" sz="1600" b="1" kern="0" dirty="0">
                <a:ln w="9525">
                  <a:solidFill>
                    <a:srgbClr val="4F81BD">
                      <a:alpha val="0"/>
                    </a:srgbClr>
                  </a:solidFill>
                </a:ln>
                <a:solidFill>
                  <a:sysClr val="windowText" lastClr="000000">
                    <a:lumMod val="75000"/>
                    <a:lumOff val="25000"/>
                  </a:sysClr>
                </a:solidFill>
                <a:latin typeface="Arial" panose="020B0604020202020204" pitchFamily="34" charset="0"/>
                <a:ea typeface="Verdana"/>
                <a:cs typeface="Arial" panose="020B0604020202020204" pitchFamily="34" charset="0"/>
              </a:rPr>
              <a:t> (</a:t>
            </a:r>
            <a:r>
              <a:rPr kumimoji="0" lang="en-US" altLang="ja-JP" sz="1600" b="1" kern="0" dirty="0">
                <a:ln w="9525">
                  <a:solidFill>
                    <a:srgbClr val="4F81BD">
                      <a:alpha val="0"/>
                    </a:srgbClr>
                  </a:solidFill>
                </a:ln>
                <a:solidFill>
                  <a:sysClr val="windowText" lastClr="000000">
                    <a:lumMod val="75000"/>
                    <a:lumOff val="25000"/>
                  </a:sysClr>
                </a:solidFill>
                <a:latin typeface="Arial" panose="020B0604020202020204" pitchFamily="34" charset="0"/>
                <a:ea typeface="Verdana"/>
                <a:cs typeface="Arial" panose="020B0604020202020204" pitchFamily="34" charset="0"/>
              </a:rPr>
              <a:t>3-year rolling average rate</a:t>
            </a:r>
            <a:r>
              <a:rPr kumimoji="0" lang="en-US" altLang="ko-KR" sz="1600" b="1" kern="0" dirty="0">
                <a:ln w="9525">
                  <a:solidFill>
                    <a:srgbClr val="4F81BD">
                      <a:alpha val="0"/>
                    </a:srgbClr>
                  </a:solidFill>
                </a:ln>
                <a:solidFill>
                  <a:sysClr val="windowText" lastClr="000000">
                    <a:lumMod val="75000"/>
                    <a:lumOff val="25000"/>
                  </a:sysClr>
                </a:solidFill>
                <a:latin typeface="Arial" panose="020B0604020202020204" pitchFamily="34" charset="0"/>
                <a:ea typeface="Verdana"/>
                <a:cs typeface="Arial" panose="020B0604020202020204" pitchFamily="34" charset="0"/>
              </a:rPr>
              <a:t>)</a:t>
            </a:r>
          </a:p>
          <a:p>
            <a:pPr>
              <a:spcBef>
                <a:spcPct val="50000"/>
              </a:spcBef>
              <a:defRPr/>
            </a:pPr>
            <a:r>
              <a:rPr kumimoji="0" lang="en-US" altLang="ko-KR" sz="1600" b="1" kern="0" dirty="0">
                <a:ln w="9525">
                  <a:solidFill>
                    <a:srgbClr val="4F81BD">
                      <a:alpha val="0"/>
                    </a:srgbClr>
                  </a:solidFill>
                </a:ln>
                <a:solidFill>
                  <a:sysClr val="windowText" lastClr="000000">
                    <a:lumMod val="75000"/>
                    <a:lumOff val="25000"/>
                  </a:sysClr>
                </a:solidFill>
                <a:latin typeface="Arial" panose="020B0604020202020204" pitchFamily="34" charset="0"/>
                <a:ea typeface="Verdana"/>
                <a:cs typeface="Arial" panose="020B0604020202020204" pitchFamily="34" charset="0"/>
              </a:rPr>
              <a:t>- Paris MOU : White List (</a:t>
            </a:r>
            <a:r>
              <a:rPr kumimoji="0" lang="en-US" altLang="ja-JP" sz="1600" b="1" kern="0" dirty="0">
                <a:ln w="9525">
                  <a:solidFill>
                    <a:srgbClr val="4F81BD">
                      <a:alpha val="0"/>
                    </a:srgbClr>
                  </a:solidFill>
                </a:ln>
                <a:solidFill>
                  <a:sysClr val="windowText" lastClr="000000">
                    <a:lumMod val="75000"/>
                    <a:lumOff val="25000"/>
                  </a:sysClr>
                </a:solidFill>
                <a:latin typeface="Arial" panose="020B0604020202020204" pitchFamily="34" charset="0"/>
                <a:ea typeface="Verdana"/>
                <a:cs typeface="Arial" panose="020B0604020202020204" pitchFamily="34" charset="0"/>
              </a:rPr>
              <a:t>3-year rolling average rate</a:t>
            </a:r>
            <a:r>
              <a:rPr kumimoji="0" lang="en-US" altLang="ko-KR" sz="1600" b="1" kern="0" dirty="0">
                <a:ln w="9525">
                  <a:solidFill>
                    <a:srgbClr val="4F81BD">
                      <a:alpha val="0"/>
                    </a:srgbClr>
                  </a:solidFill>
                </a:ln>
                <a:solidFill>
                  <a:sysClr val="windowText" lastClr="000000">
                    <a:lumMod val="75000"/>
                    <a:lumOff val="25000"/>
                  </a:sysClr>
                </a:solidFill>
                <a:latin typeface="Arial" panose="020B0604020202020204" pitchFamily="34" charset="0"/>
                <a:ea typeface="Verdana"/>
                <a:cs typeface="Arial" panose="020B0604020202020204" pitchFamily="34" charset="0"/>
              </a:rPr>
              <a:t>)</a:t>
            </a:r>
          </a:p>
          <a:p>
            <a:pPr>
              <a:spcBef>
                <a:spcPct val="50000"/>
              </a:spcBef>
              <a:defRPr/>
            </a:pPr>
            <a:r>
              <a:rPr kumimoji="0" lang="en-US" altLang="ko-KR" sz="1600" b="1" kern="0" dirty="0">
                <a:ln w="9525">
                  <a:solidFill>
                    <a:srgbClr val="4F81BD">
                      <a:alpha val="0"/>
                    </a:srgbClr>
                  </a:solidFill>
                </a:ln>
                <a:solidFill>
                  <a:sysClr val="windowText" lastClr="000000">
                    <a:lumMod val="75000"/>
                    <a:lumOff val="25000"/>
                  </a:sysClr>
                </a:solidFill>
                <a:latin typeface="Arial" panose="020B0604020202020204" pitchFamily="34" charset="0"/>
                <a:ea typeface="Verdana"/>
                <a:cs typeface="Arial" panose="020B0604020202020204" pitchFamily="34" charset="0"/>
              </a:rPr>
              <a:t>- USCG : Priority I  /  </a:t>
            </a:r>
            <a:r>
              <a:rPr lang="en-US" altLang="ko-KR" sz="1600" b="1" kern="0" dirty="0">
                <a:ln w="9525">
                  <a:solidFill>
                    <a:srgbClr val="4F81BD">
                      <a:alpha val="0"/>
                    </a:srgbClr>
                  </a:solidFill>
                </a:ln>
                <a:solidFill>
                  <a:sysClr val="windowText" lastClr="000000">
                    <a:lumMod val="75000"/>
                    <a:lumOff val="25000"/>
                  </a:sysClr>
                </a:solidFill>
                <a:latin typeface="Arial" panose="020B0604020202020204" pitchFamily="34" charset="0"/>
                <a:ea typeface="Verdana"/>
                <a:cs typeface="Arial" panose="020B0604020202020204" pitchFamily="34" charset="0"/>
              </a:rPr>
              <a:t>Top rank (</a:t>
            </a:r>
            <a:r>
              <a:rPr kumimoji="0" lang="en-US" altLang="ja-JP" sz="1600" b="1" kern="0" dirty="0">
                <a:ln w="9525">
                  <a:solidFill>
                    <a:srgbClr val="4F81BD">
                      <a:alpha val="0"/>
                    </a:srgbClr>
                  </a:solidFill>
                </a:ln>
                <a:solidFill>
                  <a:sysClr val="windowText" lastClr="000000">
                    <a:lumMod val="75000"/>
                    <a:lumOff val="25000"/>
                  </a:sysClr>
                </a:solidFill>
                <a:latin typeface="Arial" panose="020B0604020202020204" pitchFamily="34" charset="0"/>
                <a:ea typeface="Verdana"/>
                <a:cs typeface="Arial" panose="020B0604020202020204" pitchFamily="34" charset="0"/>
              </a:rPr>
              <a:t>3-year rolling average rate</a:t>
            </a:r>
            <a:r>
              <a:rPr kumimoji="0" lang="en-US" altLang="ko-KR" sz="1600" b="1" kern="0" dirty="0">
                <a:ln w="9525">
                  <a:solidFill>
                    <a:srgbClr val="4F81BD">
                      <a:alpha val="0"/>
                    </a:srgbClr>
                  </a:solidFill>
                </a:ln>
                <a:solidFill>
                  <a:sysClr val="windowText" lastClr="000000">
                    <a:lumMod val="75000"/>
                    <a:lumOff val="25000"/>
                  </a:sysClr>
                </a:solidFill>
                <a:latin typeface="Arial" panose="020B0604020202020204" pitchFamily="34" charset="0"/>
                <a:ea typeface="Verdana"/>
                <a:cs typeface="Arial" panose="020B0604020202020204" pitchFamily="34" charset="0"/>
              </a:rPr>
              <a:t>)</a:t>
            </a:r>
            <a:endParaRPr lang="en-US" altLang="ko-KR" sz="1600" b="1" kern="0" dirty="0">
              <a:ln w="9525">
                <a:solidFill>
                  <a:srgbClr val="4F81BD">
                    <a:alpha val="0"/>
                  </a:srgbClr>
                </a:solidFill>
              </a:ln>
              <a:solidFill>
                <a:sysClr val="windowText" lastClr="000000">
                  <a:lumMod val="75000"/>
                  <a:lumOff val="25000"/>
                </a:sysClr>
              </a:solidFill>
              <a:latin typeface="Arial" panose="020B0604020202020204" pitchFamily="34" charset="0"/>
              <a:ea typeface="Verdana"/>
              <a:cs typeface="Arial" panose="020B0604020202020204" pitchFamily="34" charset="0"/>
            </a:endParaRPr>
          </a:p>
        </p:txBody>
      </p:sp>
      <p:pic>
        <p:nvPicPr>
          <p:cNvPr id="1026" name="Picture 2"/>
          <p:cNvPicPr>
            <a:picLocks noChangeAspect="1" noChangeArrowheads="1"/>
          </p:cNvPicPr>
          <p:nvPr/>
        </p:nvPicPr>
        <p:blipFill rotWithShape="1">
          <a:blip r:embed="rId3"/>
          <a:srcRect/>
          <a:stretch>
            <a:fillRect/>
          </a:stretch>
        </p:blipFill>
        <p:spPr>
          <a:xfrm>
            <a:off x="3541164" y="1378958"/>
            <a:ext cx="1024062" cy="643321"/>
          </a:xfrm>
          <a:prstGeom prst="rect">
            <a:avLst/>
          </a:prstGeom>
          <a:noFill/>
        </p:spPr>
      </p:pic>
      <p:pic>
        <p:nvPicPr>
          <p:cNvPr id="1028" name="Picture 4"/>
          <p:cNvPicPr>
            <a:picLocks noChangeAspect="1" noChangeArrowheads="1"/>
          </p:cNvPicPr>
          <p:nvPr/>
        </p:nvPicPr>
        <p:blipFill rotWithShape="1">
          <a:blip r:embed="rId4"/>
          <a:srcRect/>
          <a:stretch>
            <a:fillRect/>
          </a:stretch>
        </p:blipFill>
        <p:spPr>
          <a:xfrm>
            <a:off x="5764865" y="1298379"/>
            <a:ext cx="1219200" cy="723900"/>
          </a:xfrm>
          <a:prstGeom prst="rect">
            <a:avLst/>
          </a:prstGeom>
          <a:noFill/>
        </p:spPr>
      </p:pic>
      <p:pic>
        <p:nvPicPr>
          <p:cNvPr id="1030" name="Picture 6"/>
          <p:cNvPicPr>
            <a:picLocks noChangeAspect="1" noChangeArrowheads="1"/>
          </p:cNvPicPr>
          <p:nvPr/>
        </p:nvPicPr>
        <p:blipFill rotWithShape="1">
          <a:blip r:embed="rId5"/>
          <a:srcRect/>
          <a:stretch>
            <a:fillRect/>
          </a:stretch>
        </p:blipFill>
        <p:spPr>
          <a:xfrm>
            <a:off x="8183704" y="1069779"/>
            <a:ext cx="952500" cy="952500"/>
          </a:xfrm>
          <a:prstGeom prst="rect">
            <a:avLst/>
          </a:prstGeom>
          <a:noFill/>
        </p:spPr>
      </p:pic>
    </p:spTree>
    <p:extLst>
      <p:ext uri="{BB962C8B-B14F-4D97-AF65-F5344CB8AC3E}">
        <p14:creationId xmlns:p14="http://schemas.microsoft.com/office/powerpoint/2010/main" val="168713937"/>
      </p:ext>
    </p:extLst>
  </p:cSld>
  <p:clrMapOvr>
    <a:masterClrMapping/>
  </p:clrMapOvr>
  <p:transition advTm="30376"/>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 name="그림 4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510021" y="5262859"/>
            <a:ext cx="891637" cy="926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 name="제목 1"/>
          <p:cNvSpPr>
            <a:spLocks noGrp="1"/>
          </p:cNvSpPr>
          <p:nvPr>
            <p:ph type="title"/>
          </p:nvPr>
        </p:nvSpPr>
        <p:spPr>
          <a:ln>
            <a:miter lim="800000"/>
            <a:headEnd/>
            <a:tailEnd/>
          </a:ln>
        </p:spPr>
        <p:txBody>
          <a:bodyPr rtlCol="0">
            <a:noAutofit/>
          </a:bodyPr>
          <a:lstStyle/>
          <a:p>
            <a:pPr defTabSz="457200" fontAlgn="auto" latinLnBrk="0">
              <a:spcAft>
                <a:spcPts val="0"/>
              </a:spcAft>
              <a:defRPr/>
            </a:pPr>
            <a:r>
              <a:rPr lang="en-US" altLang="ko-KR" spc="-46" dirty="0">
                <a:ln w="9525">
                  <a:solidFill>
                    <a:srgbClr val="4472C4">
                      <a:alpha val="0"/>
                    </a:srgbClr>
                  </a:solidFill>
                </a:ln>
                <a:solidFill>
                  <a:srgbClr val="0088C7"/>
                </a:solidFill>
                <a:latin typeface="Arial" panose="020B0604020202020204" pitchFamily="34" charset="0"/>
                <a:cs typeface="Arial" panose="020B0604020202020204" pitchFamily="34" charset="0"/>
              </a:rPr>
              <a:t>Fleet Status</a:t>
            </a:r>
          </a:p>
        </p:txBody>
      </p:sp>
      <p:sp>
        <p:nvSpPr>
          <p:cNvPr id="54" name="Text Box 57"/>
          <p:cNvSpPr txBox="1">
            <a:spLocks noChangeArrowheads="1"/>
          </p:cNvSpPr>
          <p:nvPr/>
        </p:nvSpPr>
        <p:spPr bwMode="auto">
          <a:xfrm rot="10800000" flipV="1">
            <a:off x="2973389" y="761978"/>
            <a:ext cx="6245225" cy="908864"/>
          </a:xfrm>
          <a:prstGeom prst="roundRect">
            <a:avLst>
              <a:gd name="adj" fmla="val 50000"/>
            </a:avLst>
          </a:prstGeom>
          <a:gradFill flip="none" rotWithShape="1">
            <a:gsLst>
              <a:gs pos="0">
                <a:srgbClr val="117EC1"/>
              </a:gs>
              <a:gs pos="100000">
                <a:srgbClr val="1861AB"/>
              </a:gs>
            </a:gsLst>
            <a:lin ang="5400000" scaled="1"/>
            <a:tileRect/>
          </a:gradFill>
          <a:ln>
            <a:noFill/>
          </a:ln>
          <a:effectLst>
            <a:outerShdw blurRad="25400" dist="12700" dir="5400000" algn="t" rotWithShape="0">
              <a:prstClr val="black">
                <a:alpha val="50000"/>
              </a:prstClr>
            </a:outerShdw>
          </a:effectLst>
        </p:spPr>
        <p:txBody>
          <a:bodyPr anchor="ctr">
            <a:spAutoFit/>
          </a:bodyPr>
          <a:lstStyle>
            <a:defPPr>
              <a:defRPr lang="ko-KR"/>
            </a:defPPr>
            <a:lvl1pPr marL="457200" indent="-457200" algn="ctr">
              <a:lnSpc>
                <a:spcPct val="90000"/>
              </a:lnSpc>
              <a:spcBef>
                <a:spcPct val="50000"/>
              </a:spcBef>
              <a:defRPr kumimoji="1" sz="4000" b="1">
                <a:ln>
                  <a:solidFill>
                    <a:schemeClr val="accent1">
                      <a:alpha val="0"/>
                    </a:schemeClr>
                  </a:solidFill>
                </a:ln>
                <a:gradFill>
                  <a:gsLst>
                    <a:gs pos="0">
                      <a:schemeClr val="bg1"/>
                    </a:gs>
                    <a:gs pos="100000">
                      <a:schemeClr val="accent1">
                        <a:lumMod val="20000"/>
                        <a:lumOff val="80000"/>
                      </a:schemeClr>
                    </a:gs>
                  </a:gsLst>
                  <a:lin ang="5400000" scaled="1"/>
                </a:gradFill>
                <a:effectLst>
                  <a:innerShdw blurRad="25400" dist="50800" dir="16200000">
                    <a:prstClr val="black">
                      <a:alpha val="75000"/>
                    </a:prstClr>
                  </a:innerShdw>
                </a:effectLst>
                <a:latin typeface="+mj-lt"/>
                <a:ea typeface="신명조"/>
                <a:cs typeface="신명조"/>
              </a:defRPr>
            </a:lvl1pPr>
            <a:lvl2pPr marL="742950" indent="-285750" eaLnBrk="0" hangingPunct="0">
              <a:defRPr kumimoji="1">
                <a:latin typeface="굴림" pitchFamily="50" charset="-127"/>
                <a:ea typeface="굴림" pitchFamily="50" charset="-127"/>
              </a:defRPr>
            </a:lvl2pPr>
            <a:lvl3pPr marL="1143000" indent="-228600" eaLnBrk="0" hangingPunct="0">
              <a:defRPr kumimoji="1">
                <a:latin typeface="굴림" pitchFamily="50" charset="-127"/>
                <a:ea typeface="굴림" pitchFamily="50" charset="-127"/>
              </a:defRPr>
            </a:lvl3pPr>
            <a:lvl4pPr marL="1600200" indent="-228600" eaLnBrk="0" hangingPunct="0">
              <a:defRPr kumimoji="1">
                <a:latin typeface="굴림" pitchFamily="50" charset="-127"/>
                <a:ea typeface="굴림" pitchFamily="50" charset="-127"/>
              </a:defRPr>
            </a:lvl4pPr>
            <a:lvl5pPr marL="2057400" indent="-228600" eaLnBrk="0" hangingPunct="0">
              <a:defRPr kumimoji="1">
                <a:latin typeface="굴림" pitchFamily="50" charset="-127"/>
                <a:ea typeface="굴림" pitchFamily="50" charset="-127"/>
              </a:defRPr>
            </a:lvl5pPr>
            <a:lvl6pPr marL="2514600" indent="-228600" eaLnBrk="0" fontAlgn="base" hangingPunct="0">
              <a:spcBef>
                <a:spcPct val="0"/>
              </a:spcBef>
              <a:spcAft>
                <a:spcPct val="0"/>
              </a:spcAft>
              <a:defRPr kumimoji="1">
                <a:latin typeface="굴림" pitchFamily="50" charset="-127"/>
                <a:ea typeface="굴림" pitchFamily="50" charset="-127"/>
              </a:defRPr>
            </a:lvl6pPr>
            <a:lvl7pPr marL="2971800" indent="-228600" eaLnBrk="0" fontAlgn="base" hangingPunct="0">
              <a:spcBef>
                <a:spcPct val="0"/>
              </a:spcBef>
              <a:spcAft>
                <a:spcPct val="0"/>
              </a:spcAft>
              <a:defRPr kumimoji="1">
                <a:latin typeface="굴림" pitchFamily="50" charset="-127"/>
                <a:ea typeface="굴림" pitchFamily="50" charset="-127"/>
              </a:defRPr>
            </a:lvl7pPr>
            <a:lvl8pPr marL="3429000" indent="-228600" eaLnBrk="0" fontAlgn="base" hangingPunct="0">
              <a:spcBef>
                <a:spcPct val="0"/>
              </a:spcBef>
              <a:spcAft>
                <a:spcPct val="0"/>
              </a:spcAft>
              <a:defRPr kumimoji="1">
                <a:latin typeface="굴림" pitchFamily="50" charset="-127"/>
                <a:ea typeface="굴림" pitchFamily="50" charset="-127"/>
              </a:defRPr>
            </a:lvl8pPr>
            <a:lvl9pPr marL="3886200" indent="-228600" eaLnBrk="0" fontAlgn="base" hangingPunct="0">
              <a:spcBef>
                <a:spcPct val="0"/>
              </a:spcBef>
              <a:spcAft>
                <a:spcPct val="0"/>
              </a:spcAft>
              <a:defRPr kumimoji="1">
                <a:latin typeface="굴림" pitchFamily="50" charset="-127"/>
                <a:ea typeface="굴림" pitchFamily="50" charset="-127"/>
              </a:defRPr>
            </a:lvl9pPr>
          </a:lstStyle>
          <a:p>
            <a:pPr eaLnBrk="1" fontAlgn="auto" latinLnBrk="1" hangingPunct="1">
              <a:spcAft>
                <a:spcPts val="0"/>
              </a:spcAft>
              <a:defRPr/>
            </a:pPr>
            <a:endParaRPr lang="en-US" altLang="ko-KR"/>
          </a:p>
        </p:txBody>
      </p:sp>
      <p:sp>
        <p:nvSpPr>
          <p:cNvPr id="57" name="직사각형 56"/>
          <p:cNvSpPr/>
          <p:nvPr/>
        </p:nvSpPr>
        <p:spPr>
          <a:xfrm>
            <a:off x="3604744" y="992386"/>
            <a:ext cx="4982519" cy="480131"/>
          </a:xfrm>
          <a:prstGeom prst="rect">
            <a:avLst/>
          </a:prstGeom>
        </p:spPr>
        <p:txBody>
          <a:bodyPr wrap="none">
            <a:spAutoFit/>
          </a:bodyPr>
          <a:lstStyle/>
          <a:p>
            <a:pPr marL="457200" indent="-457200" algn="ctr" eaLnBrk="1" fontAlgn="auto" latinLnBrk="1" hangingPunct="1">
              <a:lnSpc>
                <a:spcPct val="90000"/>
              </a:lnSpc>
              <a:spcBef>
                <a:spcPct val="50000"/>
              </a:spcBef>
              <a:spcAft>
                <a:spcPts val="0"/>
              </a:spcAft>
              <a:defRPr/>
            </a:pPr>
            <a:r>
              <a:rPr lang="en-US" altLang="ko-KR" sz="2800" b="1" dirty="0">
                <a:ln>
                  <a:solidFill>
                    <a:srgbClr val="5B9BD5">
                      <a:alpha val="0"/>
                    </a:srgbClr>
                  </a:solidFill>
                </a:ln>
                <a:gradFill>
                  <a:gsLst>
                    <a:gs pos="0">
                      <a:prstClr val="white"/>
                    </a:gs>
                    <a:gs pos="100000">
                      <a:srgbClr val="5B9BD5">
                        <a:lumMod val="20000"/>
                        <a:lumOff val="80000"/>
                      </a:srgbClr>
                    </a:gs>
                  </a:gsLst>
                  <a:lin ang="5400000" scaled="1"/>
                </a:gradFill>
                <a:effectLst>
                  <a:innerShdw blurRad="25400" dist="50800" dir="16200000">
                    <a:prstClr val="black">
                      <a:alpha val="75000"/>
                    </a:prstClr>
                  </a:innerShdw>
                </a:effectLst>
                <a:latin typeface="Calibri" panose="020F0502020204030204" pitchFamily="34" charset="0"/>
                <a:ea typeface="신명조"/>
                <a:cs typeface="Calibri" panose="020F0502020204030204" pitchFamily="34" charset="0"/>
              </a:rPr>
              <a:t>Total : 3,153 Vessels / 88.1 m.GT</a:t>
            </a:r>
          </a:p>
        </p:txBody>
      </p:sp>
      <p:cxnSp>
        <p:nvCxnSpPr>
          <p:cNvPr id="58" name="직선 연결선 57"/>
          <p:cNvCxnSpPr/>
          <p:nvPr/>
        </p:nvCxnSpPr>
        <p:spPr>
          <a:xfrm>
            <a:off x="6093452" y="2057211"/>
            <a:ext cx="5099" cy="4503167"/>
          </a:xfrm>
          <a:prstGeom prst="line">
            <a:avLst/>
          </a:prstGeom>
          <a:ln w="3175">
            <a:gradFill flip="none" rotWithShape="1">
              <a:gsLst>
                <a:gs pos="80000">
                  <a:schemeClr val="bg1">
                    <a:lumMod val="75000"/>
                  </a:schemeClr>
                </a:gs>
                <a:gs pos="100000">
                  <a:schemeClr val="bg1">
                    <a:alpha val="0"/>
                  </a:schemeClr>
                </a:gs>
              </a:gsLst>
              <a:lin ang="5400000" scaled="1"/>
              <a:tileRect/>
            </a:gradFill>
          </a:ln>
          <a:effectLst/>
        </p:spPr>
        <p:style>
          <a:lnRef idx="1">
            <a:schemeClr val="accent1"/>
          </a:lnRef>
          <a:fillRef idx="0">
            <a:schemeClr val="accent1"/>
          </a:fillRef>
          <a:effectRef idx="0">
            <a:schemeClr val="accent1"/>
          </a:effectRef>
          <a:fontRef idx="minor">
            <a:schemeClr val="tx1"/>
          </a:fontRef>
        </p:style>
      </p:cxnSp>
      <p:sp>
        <p:nvSpPr>
          <p:cNvPr id="61" name="모서리가 둥근 직사각형 60"/>
          <p:cNvSpPr/>
          <p:nvPr/>
        </p:nvSpPr>
        <p:spPr>
          <a:xfrm>
            <a:off x="5015713" y="1787417"/>
            <a:ext cx="2160577" cy="416143"/>
          </a:xfrm>
          <a:prstGeom prst="roundRect">
            <a:avLst>
              <a:gd name="adj" fmla="val 8994"/>
            </a:avLst>
          </a:prstGeom>
          <a:gradFill>
            <a:gsLst>
              <a:gs pos="100000">
                <a:schemeClr val="bg1">
                  <a:lumMod val="95000"/>
                </a:schemeClr>
              </a:gs>
              <a:gs pos="0">
                <a:schemeClr val="bg1"/>
              </a:gs>
            </a:gsLst>
            <a:lin ang="5400000" scaled="1"/>
          </a:gradFill>
          <a:ln w="3175">
            <a:gradFill flip="none" rotWithShape="1">
              <a:gsLst>
                <a:gs pos="0">
                  <a:srgbClr val="4DB1E2">
                    <a:alpha val="0"/>
                  </a:srgbClr>
                </a:gs>
                <a:gs pos="50000">
                  <a:srgbClr val="4DB1E2"/>
                </a:gs>
                <a:gs pos="100000">
                  <a:srgbClr val="4DB1E2">
                    <a:alpha val="0"/>
                  </a:srgbClr>
                </a:gs>
              </a:gsLst>
              <a:lin ang="0" scaled="1"/>
              <a:tileRect/>
            </a:gradFill>
          </a:ln>
          <a:effectLst>
            <a:innerShdw blurRad="25400" dist="12700" dir="16200000">
              <a:prstClr val="black">
                <a:alpha val="25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lnSpc>
                <a:spcPct val="90000"/>
              </a:lnSpc>
              <a:spcAft>
                <a:spcPts val="0"/>
              </a:spcAft>
              <a:defRPr/>
            </a:pPr>
            <a:r>
              <a:rPr kumimoji="0" lang="en-US" altLang="ko-KR" sz="2400" b="1">
                <a:ln>
                  <a:solidFill>
                    <a:schemeClr val="accent1">
                      <a:alpha val="0"/>
                    </a:schemeClr>
                  </a:solidFill>
                </a:ln>
                <a:gradFill flip="none" rotWithShape="1">
                  <a:gsLst>
                    <a:gs pos="0">
                      <a:srgbClr val="007CB7"/>
                    </a:gs>
                    <a:gs pos="100000">
                      <a:srgbClr val="005F8E"/>
                    </a:gs>
                  </a:gsLst>
                  <a:lin ang="5400000" scaled="1"/>
                  <a:tileRect/>
                </a:gradFill>
                <a:latin typeface="Calibri" panose="020F0502020204030204" pitchFamily="34" charset="0"/>
                <a:ea typeface="+mj-ea"/>
                <a:cs typeface="Calibri" panose="020F0502020204030204" pitchFamily="34" charset="0"/>
              </a:rPr>
              <a:t>Ship Type</a:t>
            </a:r>
          </a:p>
        </p:txBody>
      </p:sp>
      <p:grpSp>
        <p:nvGrpSpPr>
          <p:cNvPr id="24584" name="그룹 59"/>
          <p:cNvGrpSpPr>
            <a:grpSpLocks/>
          </p:cNvGrpSpPr>
          <p:nvPr/>
        </p:nvGrpSpPr>
        <p:grpSpPr bwMode="auto">
          <a:xfrm>
            <a:off x="2295401" y="2469064"/>
            <a:ext cx="2928938" cy="3851001"/>
            <a:chOff x="838548" y="2375271"/>
            <a:chExt cx="3144511" cy="4137912"/>
          </a:xfrm>
        </p:grpSpPr>
        <p:pic>
          <p:nvPicPr>
            <p:cNvPr id="66" name="그림 65"/>
            <p:cNvPicPr>
              <a:picLocks noChangeAspect="1"/>
            </p:cNvPicPr>
            <p:nvPr/>
          </p:nvPicPr>
          <p:blipFill>
            <a:blip r:embed="rId4" cstate="email"/>
            <a:stretch>
              <a:fillRect/>
            </a:stretch>
          </p:blipFill>
          <p:spPr>
            <a:xfrm>
              <a:off x="2704887" y="3901342"/>
              <a:ext cx="1054025" cy="1093551"/>
            </a:xfrm>
            <a:prstGeom prst="rect">
              <a:avLst/>
            </a:prstGeom>
            <a:effectLst>
              <a:innerShdw blurRad="38100" dist="12700" dir="16200000">
                <a:prstClr val="black">
                  <a:alpha val="50000"/>
                </a:prstClr>
              </a:innerShdw>
            </a:effectLst>
          </p:spPr>
        </p:pic>
        <p:pic>
          <p:nvPicPr>
            <p:cNvPr id="68" name="그림 67"/>
            <p:cNvPicPr>
              <a:picLocks noChangeAspect="1"/>
            </p:cNvPicPr>
            <p:nvPr/>
          </p:nvPicPr>
          <p:blipFill>
            <a:blip r:embed="rId4" cstate="email"/>
            <a:stretch>
              <a:fillRect/>
            </a:stretch>
          </p:blipFill>
          <p:spPr>
            <a:xfrm>
              <a:off x="1017346" y="2375271"/>
              <a:ext cx="1054025" cy="1093551"/>
            </a:xfrm>
            <a:prstGeom prst="rect">
              <a:avLst/>
            </a:prstGeom>
            <a:effectLst>
              <a:innerShdw blurRad="38100" dist="12700" dir="16200000">
                <a:prstClr val="black">
                  <a:alpha val="50000"/>
                </a:prstClr>
              </a:innerShdw>
            </a:effectLst>
          </p:spPr>
        </p:pic>
        <p:pic>
          <p:nvPicPr>
            <p:cNvPr id="71" name="그림 70"/>
            <p:cNvPicPr>
              <a:picLocks noChangeAspect="1"/>
            </p:cNvPicPr>
            <p:nvPr/>
          </p:nvPicPr>
          <p:blipFill>
            <a:blip r:embed="rId4" cstate="email"/>
            <a:stretch>
              <a:fillRect/>
            </a:stretch>
          </p:blipFill>
          <p:spPr>
            <a:xfrm>
              <a:off x="2704887" y="2375271"/>
              <a:ext cx="1054025" cy="1093551"/>
            </a:xfrm>
            <a:prstGeom prst="rect">
              <a:avLst/>
            </a:prstGeom>
            <a:effectLst>
              <a:innerShdw blurRad="38100" dist="12700" dir="16200000">
                <a:prstClr val="black">
                  <a:alpha val="50000"/>
                </a:prstClr>
              </a:innerShdw>
            </a:effectLst>
          </p:spPr>
        </p:pic>
        <p:pic>
          <p:nvPicPr>
            <p:cNvPr id="72" name="그림 71"/>
            <p:cNvPicPr>
              <a:picLocks noChangeAspect="1"/>
            </p:cNvPicPr>
            <p:nvPr/>
          </p:nvPicPr>
          <p:blipFill>
            <a:blip r:embed="rId4" cstate="email"/>
            <a:stretch>
              <a:fillRect/>
            </a:stretch>
          </p:blipFill>
          <p:spPr>
            <a:xfrm>
              <a:off x="1017346" y="3901342"/>
              <a:ext cx="1054025" cy="1093551"/>
            </a:xfrm>
            <a:prstGeom prst="rect">
              <a:avLst/>
            </a:prstGeom>
            <a:effectLst>
              <a:innerShdw blurRad="38100" dist="12700" dir="16200000">
                <a:prstClr val="black">
                  <a:alpha val="50000"/>
                </a:prstClr>
              </a:innerShdw>
            </a:effectLst>
          </p:spPr>
        </p:pic>
        <p:sp>
          <p:nvSpPr>
            <p:cNvPr id="73" name="직사각형 72"/>
            <p:cNvSpPr/>
            <p:nvPr/>
          </p:nvSpPr>
          <p:spPr>
            <a:xfrm>
              <a:off x="1068961" y="2631393"/>
              <a:ext cx="935380" cy="436361"/>
            </a:xfrm>
            <a:prstGeom prst="rect">
              <a:avLst/>
            </a:prstGeom>
            <a:no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tIns="108000" rIns="0" bIns="0" anchor="ctr"/>
            <a:lstStyle/>
            <a:p>
              <a:pPr algn="ctr" fontAlgn="auto">
                <a:lnSpc>
                  <a:spcPct val="50000"/>
                </a:lnSpc>
                <a:spcBef>
                  <a:spcPct val="50000"/>
                </a:spcBef>
                <a:spcAft>
                  <a:spcPts val="0"/>
                </a:spcAft>
                <a:defRPr/>
              </a:pPr>
              <a:r>
                <a:rPr kumimoji="0" lang="en-US" altLang="ko-KR" sz="2000" b="1" dirty="0">
                  <a:ln>
                    <a:solidFill>
                      <a:schemeClr val="accent1">
                        <a:alpha val="0"/>
                      </a:schemeClr>
                    </a:solidFill>
                  </a:ln>
                  <a:gradFill flip="none" rotWithShape="1">
                    <a:gsLst>
                      <a:gs pos="0">
                        <a:srgbClr val="FBD12F"/>
                      </a:gs>
                      <a:gs pos="100000">
                        <a:srgbClr val="FAA534"/>
                      </a:gs>
                    </a:gsLst>
                    <a:lin ang="5400000" scaled="1"/>
                    <a:tileRect/>
                  </a:gradFill>
                  <a:effectLst>
                    <a:outerShdw blurRad="25400" dist="12700" dir="5400000" algn="t" rotWithShape="0">
                      <a:prstClr val="black">
                        <a:alpha val="50000"/>
                      </a:prstClr>
                    </a:outerShdw>
                  </a:effectLst>
                  <a:latin typeface="Calibri" panose="020F0502020204030204" pitchFamily="34" charset="0"/>
                  <a:cs typeface="Calibri" panose="020F0502020204030204" pitchFamily="34" charset="0"/>
                </a:rPr>
                <a:t>491</a:t>
              </a:r>
              <a:endParaRPr kumimoji="0" lang="ko-KR" altLang="en-US" sz="2000" b="1" dirty="0">
                <a:ln>
                  <a:solidFill>
                    <a:schemeClr val="accent1">
                      <a:alpha val="0"/>
                    </a:schemeClr>
                  </a:solidFill>
                </a:ln>
                <a:gradFill flip="none" rotWithShape="1">
                  <a:gsLst>
                    <a:gs pos="0">
                      <a:srgbClr val="FBD12F"/>
                    </a:gs>
                    <a:gs pos="100000">
                      <a:srgbClr val="FAA534"/>
                    </a:gs>
                  </a:gsLst>
                  <a:lin ang="5400000" scaled="1"/>
                  <a:tileRect/>
                </a:gradFill>
                <a:effectLst>
                  <a:outerShdw blurRad="25400" dist="12700" dir="5400000" algn="t" rotWithShape="0">
                    <a:prstClr val="black">
                      <a:alpha val="50000"/>
                    </a:prstClr>
                  </a:outerShdw>
                </a:effectLst>
                <a:latin typeface="Calibri" panose="020F0502020204030204" pitchFamily="34" charset="0"/>
                <a:cs typeface="Calibri" panose="020F0502020204030204" pitchFamily="34" charset="0"/>
              </a:endParaRPr>
            </a:p>
          </p:txBody>
        </p:sp>
        <p:sp>
          <p:nvSpPr>
            <p:cNvPr id="74" name="모서리가 둥근 직사각형 73"/>
            <p:cNvSpPr/>
            <p:nvPr/>
          </p:nvSpPr>
          <p:spPr>
            <a:xfrm>
              <a:off x="838548" y="3192366"/>
              <a:ext cx="1406615" cy="402478"/>
            </a:xfrm>
            <a:prstGeom prst="roundRect">
              <a:avLst/>
            </a:prstGeom>
            <a:solidFill>
              <a:srgbClr val="EF0F34">
                <a:alpha val="80000"/>
              </a:srgbClr>
            </a:solidFill>
            <a:effectLst>
              <a:outerShdw blurRad="25400" dist="25400" dir="5400000" algn="t" rotWithShape="0">
                <a:prstClr val="black">
                  <a:alpha val="50000"/>
                </a:prstClr>
              </a:outerShdw>
            </a:effectLst>
          </p:spPr>
          <p:txBody>
            <a:bodyPr>
              <a:spAutoFit/>
            </a:bodyPr>
            <a:lstStyle/>
            <a:p>
              <a:pPr algn="ctr" fontAlgn="auto">
                <a:spcBef>
                  <a:spcPct val="50000"/>
                </a:spcBef>
                <a:spcAft>
                  <a:spcPts val="0"/>
                </a:spcAft>
                <a:defRPr/>
              </a:pPr>
              <a:r>
                <a:rPr kumimoji="0" lang="en-US" altLang="ko-KR" sz="1600" b="1">
                  <a:ln>
                    <a:solidFill>
                      <a:schemeClr val="accent1">
                        <a:alpha val="0"/>
                      </a:schemeClr>
                    </a:solidFill>
                  </a:ln>
                  <a:solidFill>
                    <a:schemeClr val="bg1"/>
                  </a:solidFill>
                  <a:effectLst>
                    <a:outerShdw blurRad="38100" dist="12700" dir="5400000" algn="t" rotWithShape="0">
                      <a:prstClr val="black">
                        <a:alpha val="50000"/>
                      </a:prstClr>
                    </a:outerShdw>
                  </a:effectLst>
                  <a:latin typeface="Calibri" panose="020F0502020204030204" pitchFamily="34" charset="0"/>
                  <a:ea typeface="+mn-ea"/>
                  <a:cs typeface="Calibri" panose="020F0502020204030204" pitchFamily="34" charset="0"/>
                </a:rPr>
                <a:t>Bulk Carrier</a:t>
              </a:r>
            </a:p>
          </p:txBody>
        </p:sp>
        <p:sp>
          <p:nvSpPr>
            <p:cNvPr id="75" name="직사각형 74"/>
            <p:cNvSpPr/>
            <p:nvPr/>
          </p:nvSpPr>
          <p:spPr>
            <a:xfrm>
              <a:off x="2766846" y="2631393"/>
              <a:ext cx="935380" cy="436361"/>
            </a:xfrm>
            <a:prstGeom prst="rect">
              <a:avLst/>
            </a:prstGeom>
            <a:no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tIns="108000" rIns="0" bIns="0" anchor="ctr"/>
            <a:lstStyle/>
            <a:p>
              <a:pPr algn="ctr" fontAlgn="auto">
                <a:lnSpc>
                  <a:spcPct val="50000"/>
                </a:lnSpc>
                <a:spcBef>
                  <a:spcPct val="50000"/>
                </a:spcBef>
                <a:spcAft>
                  <a:spcPts val="0"/>
                </a:spcAft>
                <a:defRPr/>
              </a:pPr>
              <a:r>
                <a:rPr kumimoji="0" lang="en-US" altLang="ko-KR" sz="2000" b="1" dirty="0">
                  <a:ln>
                    <a:solidFill>
                      <a:schemeClr val="accent1">
                        <a:alpha val="0"/>
                      </a:schemeClr>
                    </a:solidFill>
                  </a:ln>
                  <a:gradFill flip="none" rotWithShape="1">
                    <a:gsLst>
                      <a:gs pos="0">
                        <a:srgbClr val="FBD12F"/>
                      </a:gs>
                      <a:gs pos="100000">
                        <a:srgbClr val="FAA534"/>
                      </a:gs>
                    </a:gsLst>
                    <a:lin ang="5400000" scaled="1"/>
                    <a:tileRect/>
                  </a:gradFill>
                  <a:effectLst>
                    <a:outerShdw blurRad="25400" dist="12700" dir="5400000" algn="t" rotWithShape="0">
                      <a:prstClr val="black">
                        <a:alpha val="50000"/>
                      </a:prstClr>
                    </a:outerShdw>
                  </a:effectLst>
                  <a:latin typeface="Calibri" panose="020F0502020204030204" pitchFamily="34" charset="0"/>
                  <a:cs typeface="Calibri" panose="020F0502020204030204" pitchFamily="34" charset="0"/>
                </a:rPr>
                <a:t>750</a:t>
              </a:r>
            </a:p>
          </p:txBody>
        </p:sp>
        <p:sp>
          <p:nvSpPr>
            <p:cNvPr id="76" name="모서리가 둥근 직사각형 75"/>
            <p:cNvSpPr/>
            <p:nvPr/>
          </p:nvSpPr>
          <p:spPr>
            <a:xfrm>
              <a:off x="2536434" y="3192366"/>
              <a:ext cx="1406615" cy="402478"/>
            </a:xfrm>
            <a:prstGeom prst="roundRect">
              <a:avLst/>
            </a:prstGeom>
            <a:solidFill>
              <a:srgbClr val="1568B1">
                <a:alpha val="80000"/>
              </a:srgbClr>
            </a:solidFill>
            <a:effectLst>
              <a:outerShdw blurRad="25400" dist="25400" dir="5400000" algn="t" rotWithShape="0">
                <a:prstClr val="black">
                  <a:alpha val="50000"/>
                </a:prstClr>
              </a:outerShdw>
            </a:effectLst>
          </p:spPr>
          <p:txBody>
            <a:bodyPr>
              <a:spAutoFit/>
            </a:bodyPr>
            <a:lstStyle/>
            <a:p>
              <a:pPr algn="ctr" fontAlgn="auto">
                <a:spcBef>
                  <a:spcPct val="50000"/>
                </a:spcBef>
                <a:spcAft>
                  <a:spcPts val="0"/>
                </a:spcAft>
                <a:defRPr/>
              </a:pPr>
              <a:r>
                <a:rPr kumimoji="0" lang="en-US" altLang="ko-KR" sz="1600" b="1">
                  <a:ln>
                    <a:solidFill>
                      <a:schemeClr val="accent1">
                        <a:alpha val="0"/>
                      </a:schemeClr>
                    </a:solidFill>
                  </a:ln>
                  <a:solidFill>
                    <a:schemeClr val="bg1"/>
                  </a:solidFill>
                  <a:effectLst>
                    <a:outerShdw blurRad="38100" dist="12700" dir="5400000" algn="t" rotWithShape="0">
                      <a:prstClr val="black">
                        <a:alpha val="50000"/>
                      </a:prstClr>
                    </a:outerShdw>
                  </a:effectLst>
                  <a:latin typeface="Calibri" panose="020F0502020204030204" pitchFamily="34" charset="0"/>
                  <a:ea typeface="+mn-ea"/>
                  <a:cs typeface="Calibri" panose="020F0502020204030204" pitchFamily="34" charset="0"/>
                </a:rPr>
                <a:t>Tanker</a:t>
              </a:r>
            </a:p>
          </p:txBody>
        </p:sp>
        <p:sp>
          <p:nvSpPr>
            <p:cNvPr id="77" name="직사각형 76"/>
            <p:cNvSpPr/>
            <p:nvPr/>
          </p:nvSpPr>
          <p:spPr>
            <a:xfrm>
              <a:off x="1068961" y="4155465"/>
              <a:ext cx="935380" cy="436361"/>
            </a:xfrm>
            <a:prstGeom prst="rect">
              <a:avLst/>
            </a:prstGeom>
            <a:no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tIns="108000" rIns="0" bIns="0" anchor="ctr"/>
            <a:lstStyle/>
            <a:p>
              <a:pPr algn="ctr" fontAlgn="auto">
                <a:lnSpc>
                  <a:spcPct val="50000"/>
                </a:lnSpc>
                <a:spcBef>
                  <a:spcPct val="50000"/>
                </a:spcBef>
                <a:spcAft>
                  <a:spcPts val="0"/>
                </a:spcAft>
                <a:defRPr/>
              </a:pPr>
              <a:r>
                <a:rPr kumimoji="0" lang="en-US" altLang="ko-KR" sz="2000" b="1" dirty="0">
                  <a:ln>
                    <a:solidFill>
                      <a:schemeClr val="accent1">
                        <a:alpha val="0"/>
                      </a:schemeClr>
                    </a:solidFill>
                  </a:ln>
                  <a:gradFill flip="none" rotWithShape="1">
                    <a:gsLst>
                      <a:gs pos="0">
                        <a:srgbClr val="FBD12F"/>
                      </a:gs>
                      <a:gs pos="100000">
                        <a:srgbClr val="FAA534"/>
                      </a:gs>
                    </a:gsLst>
                    <a:lin ang="5400000" scaled="1"/>
                    <a:tileRect/>
                  </a:gradFill>
                  <a:effectLst>
                    <a:outerShdw blurRad="25400" dist="12700" dir="5400000" algn="t" rotWithShape="0">
                      <a:prstClr val="black">
                        <a:alpha val="50000"/>
                      </a:prstClr>
                    </a:outerShdw>
                  </a:effectLst>
                  <a:latin typeface="Calibri" panose="020F0502020204030204" pitchFamily="34" charset="0"/>
                  <a:cs typeface="Calibri" panose="020F0502020204030204" pitchFamily="34" charset="0"/>
                </a:rPr>
                <a:t>330</a:t>
              </a:r>
            </a:p>
          </p:txBody>
        </p:sp>
        <p:sp>
          <p:nvSpPr>
            <p:cNvPr id="78" name="모서리가 둥근 직사각형 77"/>
            <p:cNvSpPr/>
            <p:nvPr/>
          </p:nvSpPr>
          <p:spPr>
            <a:xfrm>
              <a:off x="838548" y="4722631"/>
              <a:ext cx="1406617" cy="402478"/>
            </a:xfrm>
            <a:prstGeom prst="roundRect">
              <a:avLst/>
            </a:prstGeom>
            <a:solidFill>
              <a:srgbClr val="92D050">
                <a:alpha val="80000"/>
              </a:srgbClr>
            </a:solidFill>
            <a:effectLst>
              <a:outerShdw blurRad="25400" dist="25400" dir="5400000" algn="t" rotWithShape="0">
                <a:prstClr val="black">
                  <a:alpha val="50000"/>
                </a:prstClr>
              </a:outerShdw>
            </a:effectLst>
          </p:spPr>
          <p:txBody>
            <a:bodyPr lIns="0" rIns="0">
              <a:spAutoFit/>
            </a:bodyPr>
            <a:lstStyle/>
            <a:p>
              <a:pPr algn="ctr" fontAlgn="auto">
                <a:spcBef>
                  <a:spcPct val="50000"/>
                </a:spcBef>
                <a:spcAft>
                  <a:spcPts val="0"/>
                </a:spcAft>
                <a:defRPr/>
              </a:pPr>
              <a:r>
                <a:rPr kumimoji="0" lang="en-US" altLang="ko-KR" sz="1600" b="1">
                  <a:ln>
                    <a:solidFill>
                      <a:schemeClr val="accent1">
                        <a:alpha val="0"/>
                      </a:schemeClr>
                    </a:solidFill>
                  </a:ln>
                  <a:solidFill>
                    <a:schemeClr val="bg1"/>
                  </a:solidFill>
                  <a:effectLst>
                    <a:outerShdw blurRad="38100" dist="12700" dir="5400000" algn="t" rotWithShape="0">
                      <a:prstClr val="black">
                        <a:alpha val="50000"/>
                      </a:prstClr>
                    </a:outerShdw>
                  </a:effectLst>
                  <a:latin typeface="Calibri" panose="020F0502020204030204" pitchFamily="34" charset="0"/>
                  <a:ea typeface="+mn-ea"/>
                  <a:cs typeface="Calibri" panose="020F0502020204030204" pitchFamily="34" charset="0"/>
                </a:rPr>
                <a:t>Container</a:t>
              </a:r>
            </a:p>
          </p:txBody>
        </p:sp>
        <p:sp>
          <p:nvSpPr>
            <p:cNvPr id="79" name="직사각형 78"/>
            <p:cNvSpPr/>
            <p:nvPr/>
          </p:nvSpPr>
          <p:spPr>
            <a:xfrm>
              <a:off x="2766846" y="4155465"/>
              <a:ext cx="935380" cy="436361"/>
            </a:xfrm>
            <a:prstGeom prst="rect">
              <a:avLst/>
            </a:prstGeom>
            <a:no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tIns="108000" rIns="0" bIns="0" anchor="ctr"/>
            <a:lstStyle/>
            <a:p>
              <a:pPr algn="ctr" fontAlgn="auto">
                <a:lnSpc>
                  <a:spcPct val="50000"/>
                </a:lnSpc>
                <a:spcBef>
                  <a:spcPct val="50000"/>
                </a:spcBef>
                <a:spcAft>
                  <a:spcPts val="0"/>
                </a:spcAft>
                <a:defRPr/>
              </a:pPr>
              <a:r>
                <a:rPr kumimoji="0" lang="en-US" altLang="ko-KR" sz="2000" b="1" dirty="0">
                  <a:ln>
                    <a:solidFill>
                      <a:schemeClr val="accent1">
                        <a:alpha val="0"/>
                      </a:schemeClr>
                    </a:solidFill>
                  </a:ln>
                  <a:gradFill flip="none" rotWithShape="1">
                    <a:gsLst>
                      <a:gs pos="0">
                        <a:srgbClr val="FBD12F"/>
                      </a:gs>
                      <a:gs pos="100000">
                        <a:srgbClr val="FAA534"/>
                      </a:gs>
                    </a:gsLst>
                    <a:lin ang="5400000" scaled="1"/>
                    <a:tileRect/>
                  </a:gradFill>
                  <a:effectLst>
                    <a:outerShdw blurRad="25400" dist="12700" dir="5400000" algn="t" rotWithShape="0">
                      <a:prstClr val="black">
                        <a:alpha val="50000"/>
                      </a:prstClr>
                    </a:outerShdw>
                  </a:effectLst>
                  <a:latin typeface="Calibri" panose="020F0502020204030204" pitchFamily="34" charset="0"/>
                  <a:cs typeface="Calibri" panose="020F0502020204030204" pitchFamily="34" charset="0"/>
                </a:rPr>
                <a:t>155</a:t>
              </a:r>
            </a:p>
          </p:txBody>
        </p:sp>
        <p:sp>
          <p:nvSpPr>
            <p:cNvPr id="81" name="모서리가 둥근 직사각형 80"/>
            <p:cNvSpPr/>
            <p:nvPr/>
          </p:nvSpPr>
          <p:spPr>
            <a:xfrm>
              <a:off x="2514322" y="4722631"/>
              <a:ext cx="1468737" cy="402478"/>
            </a:xfrm>
            <a:prstGeom prst="roundRect">
              <a:avLst/>
            </a:prstGeom>
            <a:solidFill>
              <a:srgbClr val="FFC000">
                <a:alpha val="80000"/>
              </a:srgbClr>
            </a:solidFill>
            <a:effectLst>
              <a:outerShdw blurRad="25400" dist="25400" dir="5400000" algn="t" rotWithShape="0">
                <a:prstClr val="black">
                  <a:alpha val="50000"/>
                </a:prstClr>
              </a:outerShdw>
            </a:effectLst>
          </p:spPr>
          <p:txBody>
            <a:bodyPr>
              <a:spAutoFit/>
            </a:bodyPr>
            <a:lstStyle/>
            <a:p>
              <a:pPr algn="ctr" fontAlgn="auto">
                <a:spcBef>
                  <a:spcPct val="50000"/>
                </a:spcBef>
                <a:spcAft>
                  <a:spcPts val="0"/>
                </a:spcAft>
                <a:defRPr/>
              </a:pPr>
              <a:r>
                <a:rPr kumimoji="0" lang="en-US" altLang="ko-KR" sz="1600" b="1" spc="-50" err="1">
                  <a:ln>
                    <a:solidFill>
                      <a:schemeClr val="accent1">
                        <a:alpha val="0"/>
                      </a:schemeClr>
                    </a:solidFill>
                  </a:ln>
                  <a:solidFill>
                    <a:schemeClr val="bg1"/>
                  </a:solidFill>
                  <a:effectLst>
                    <a:outerShdw blurRad="38100" dist="12700" dir="5400000" algn="t" rotWithShape="0">
                      <a:prstClr val="black">
                        <a:alpha val="50000"/>
                      </a:prstClr>
                    </a:outerShdw>
                  </a:effectLst>
                  <a:latin typeface="Calibri" panose="020F0502020204030204" pitchFamily="34" charset="0"/>
                  <a:ea typeface="+mn-ea"/>
                  <a:cs typeface="Calibri" panose="020F0502020204030204" pitchFamily="34" charset="0"/>
                </a:rPr>
                <a:t>RoRo</a:t>
              </a:r>
              <a:r>
                <a:rPr kumimoji="0" lang="en-US" altLang="ko-KR" sz="1600" b="1" spc="-50">
                  <a:ln>
                    <a:solidFill>
                      <a:schemeClr val="accent1">
                        <a:alpha val="0"/>
                      </a:schemeClr>
                    </a:solidFill>
                  </a:ln>
                  <a:solidFill>
                    <a:schemeClr val="bg1"/>
                  </a:solidFill>
                  <a:effectLst>
                    <a:outerShdw blurRad="38100" dist="12700" dir="5400000" algn="t" rotWithShape="0">
                      <a:prstClr val="black">
                        <a:alpha val="50000"/>
                      </a:prstClr>
                    </a:outerShdw>
                  </a:effectLst>
                  <a:latin typeface="Calibri" panose="020F0502020204030204" pitchFamily="34" charset="0"/>
                  <a:ea typeface="+mn-ea"/>
                  <a:cs typeface="Calibri" panose="020F0502020204030204" pitchFamily="34" charset="0"/>
                </a:rPr>
                <a:t> </a:t>
              </a:r>
              <a:r>
                <a:rPr kumimoji="0" lang="en-US" altLang="ko-KR" sz="1600" spc="-50">
                  <a:ln>
                    <a:solidFill>
                      <a:schemeClr val="accent1">
                        <a:alpha val="0"/>
                      </a:schemeClr>
                    </a:solidFill>
                  </a:ln>
                  <a:solidFill>
                    <a:schemeClr val="bg1"/>
                  </a:solidFill>
                  <a:effectLst>
                    <a:outerShdw blurRad="38100" dist="12700" dir="5400000" algn="t" rotWithShape="0">
                      <a:prstClr val="black">
                        <a:alpha val="50000"/>
                      </a:prstClr>
                    </a:outerShdw>
                  </a:effectLst>
                  <a:latin typeface="Calibri" panose="020F0502020204030204" pitchFamily="34" charset="0"/>
                  <a:ea typeface="+mn-ea"/>
                  <a:cs typeface="Calibri" panose="020F0502020204030204" pitchFamily="34" charset="0"/>
                </a:rPr>
                <a:t>&amp; </a:t>
              </a:r>
              <a:r>
                <a:rPr kumimoji="0" lang="en-US" altLang="ko-KR" sz="1600" b="1" spc="-50">
                  <a:ln>
                    <a:solidFill>
                      <a:schemeClr val="accent1">
                        <a:alpha val="0"/>
                      </a:schemeClr>
                    </a:solidFill>
                  </a:ln>
                  <a:solidFill>
                    <a:schemeClr val="bg1"/>
                  </a:solidFill>
                  <a:effectLst>
                    <a:outerShdw blurRad="38100" dist="12700" dir="5400000" algn="t" rotWithShape="0">
                      <a:prstClr val="black">
                        <a:alpha val="50000"/>
                      </a:prstClr>
                    </a:outerShdw>
                  </a:effectLst>
                  <a:latin typeface="Calibri" panose="020F0502020204030204" pitchFamily="34" charset="0"/>
                  <a:ea typeface="+mn-ea"/>
                  <a:cs typeface="Calibri" panose="020F0502020204030204" pitchFamily="34" charset="0"/>
                </a:rPr>
                <a:t>PCTC</a:t>
              </a:r>
            </a:p>
          </p:txBody>
        </p:sp>
        <p:pic>
          <p:nvPicPr>
            <p:cNvPr id="24619" name="그림 4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804467" y="5377213"/>
              <a:ext cx="957263" cy="995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7" name="모서리가 둥근 직사각형 86"/>
            <p:cNvSpPr/>
            <p:nvPr/>
          </p:nvSpPr>
          <p:spPr>
            <a:xfrm>
              <a:off x="2573061" y="6110705"/>
              <a:ext cx="1406896" cy="402478"/>
            </a:xfrm>
            <a:prstGeom prst="roundRect">
              <a:avLst/>
            </a:prstGeom>
            <a:solidFill>
              <a:schemeClr val="accent1">
                <a:lumMod val="40000"/>
                <a:lumOff val="60000"/>
                <a:alpha val="80000"/>
              </a:schemeClr>
            </a:solidFill>
            <a:effectLst>
              <a:outerShdw blurRad="25400" dist="25400" dir="5400000" algn="t" rotWithShape="0">
                <a:prstClr val="black">
                  <a:alpha val="50000"/>
                </a:prstClr>
              </a:outerShdw>
            </a:effectLst>
          </p:spPr>
          <p:txBody>
            <a:bodyPr>
              <a:spAutoFit/>
            </a:bodyPr>
            <a:lstStyle/>
            <a:p>
              <a:pPr algn="ctr" fontAlgn="auto">
                <a:spcBef>
                  <a:spcPct val="50000"/>
                </a:spcBef>
                <a:spcAft>
                  <a:spcPts val="0"/>
                </a:spcAft>
                <a:defRPr/>
              </a:pPr>
              <a:r>
                <a:rPr kumimoji="0" lang="en-US" altLang="ko-KR" sz="1600" b="1">
                  <a:ln>
                    <a:solidFill>
                      <a:schemeClr val="accent1">
                        <a:alpha val="0"/>
                      </a:schemeClr>
                    </a:solidFill>
                  </a:ln>
                  <a:solidFill>
                    <a:schemeClr val="bg1"/>
                  </a:solidFill>
                  <a:effectLst>
                    <a:outerShdw blurRad="38100" dist="12700" dir="5400000" algn="t" rotWithShape="0">
                      <a:prstClr val="black">
                        <a:alpha val="50000"/>
                      </a:prstClr>
                    </a:outerShdw>
                  </a:effectLst>
                  <a:latin typeface="Calibri" panose="020F0502020204030204" pitchFamily="34" charset="0"/>
                  <a:ea typeface="+mn-ea"/>
                  <a:cs typeface="Calibri" panose="020F0502020204030204" pitchFamily="34" charset="0"/>
                </a:rPr>
                <a:t>Others</a:t>
              </a:r>
            </a:p>
          </p:txBody>
        </p:sp>
        <p:sp>
          <p:nvSpPr>
            <p:cNvPr id="88" name="직사각형 87"/>
            <p:cNvSpPr/>
            <p:nvPr/>
          </p:nvSpPr>
          <p:spPr>
            <a:xfrm>
              <a:off x="1068961" y="5525778"/>
              <a:ext cx="935378" cy="436361"/>
            </a:xfrm>
            <a:prstGeom prst="rect">
              <a:avLst/>
            </a:prstGeom>
            <a:no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tIns="108000" rIns="0" bIns="0" anchor="ctr"/>
            <a:lstStyle/>
            <a:p>
              <a:pPr algn="ctr" fontAlgn="auto">
                <a:lnSpc>
                  <a:spcPct val="50000"/>
                </a:lnSpc>
                <a:spcBef>
                  <a:spcPct val="50000"/>
                </a:spcBef>
                <a:spcAft>
                  <a:spcPts val="0"/>
                </a:spcAft>
                <a:defRPr/>
              </a:pPr>
              <a:r>
                <a:rPr kumimoji="0" lang="en-US" altLang="ko-KR" sz="2000" b="1" dirty="0">
                  <a:ln>
                    <a:solidFill>
                      <a:schemeClr val="accent1">
                        <a:alpha val="0"/>
                      </a:schemeClr>
                    </a:solidFill>
                  </a:ln>
                  <a:gradFill flip="none" rotWithShape="1">
                    <a:gsLst>
                      <a:gs pos="0">
                        <a:srgbClr val="FBD12F"/>
                      </a:gs>
                      <a:gs pos="100000">
                        <a:srgbClr val="FAA534"/>
                      </a:gs>
                    </a:gsLst>
                    <a:lin ang="5400000" scaled="1"/>
                    <a:tileRect/>
                  </a:gradFill>
                  <a:effectLst>
                    <a:outerShdw blurRad="25400" dist="12700" dir="5400000" algn="t" rotWithShape="0">
                      <a:prstClr val="black">
                        <a:alpha val="50000"/>
                      </a:prstClr>
                    </a:outerShdw>
                  </a:effectLst>
                  <a:latin typeface="Calibri" panose="020F0502020204030204" pitchFamily="34" charset="0"/>
                  <a:cs typeface="Calibri" panose="020F0502020204030204" pitchFamily="34" charset="0"/>
                </a:rPr>
                <a:t>178</a:t>
              </a:r>
            </a:p>
          </p:txBody>
        </p:sp>
      </p:grpSp>
      <p:grpSp>
        <p:nvGrpSpPr>
          <p:cNvPr id="24585" name="그룹 43"/>
          <p:cNvGrpSpPr>
            <a:grpSpLocks/>
          </p:cNvGrpSpPr>
          <p:nvPr/>
        </p:nvGrpSpPr>
        <p:grpSpPr bwMode="auto">
          <a:xfrm>
            <a:off x="10259397" y="1681556"/>
            <a:ext cx="1932603" cy="313932"/>
            <a:chOff x="6900353" y="1926018"/>
            <a:chExt cx="1663874" cy="320887"/>
          </a:xfrm>
        </p:grpSpPr>
        <p:sp>
          <p:nvSpPr>
            <p:cNvPr id="94" name="자유형 93"/>
            <p:cNvSpPr/>
            <p:nvPr/>
          </p:nvSpPr>
          <p:spPr>
            <a:xfrm>
              <a:off x="6900353" y="1945490"/>
              <a:ext cx="1619462" cy="258003"/>
            </a:xfrm>
            <a:custGeom>
              <a:avLst/>
              <a:gdLst>
                <a:gd name="connsiteX0" fmla="*/ 126000 w 1809864"/>
                <a:gd name="connsiteY0" fmla="*/ 0 h 252000"/>
                <a:gd name="connsiteX1" fmla="*/ 1809864 w 1809864"/>
                <a:gd name="connsiteY1" fmla="*/ 0 h 252000"/>
                <a:gd name="connsiteX2" fmla="*/ 1809864 w 1809864"/>
                <a:gd name="connsiteY2" fmla="*/ 252000 h 252000"/>
                <a:gd name="connsiteX3" fmla="*/ 126000 w 1809864"/>
                <a:gd name="connsiteY3" fmla="*/ 252000 h 252000"/>
                <a:gd name="connsiteX4" fmla="*/ 0 w 1809864"/>
                <a:gd name="connsiteY4" fmla="*/ 126000 h 252000"/>
                <a:gd name="connsiteX5" fmla="*/ 126000 w 1809864"/>
                <a:gd name="connsiteY5" fmla="*/ 0 h 25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9864" h="252000">
                  <a:moveTo>
                    <a:pt x="126000" y="0"/>
                  </a:moveTo>
                  <a:lnTo>
                    <a:pt x="1809864" y="0"/>
                  </a:lnTo>
                  <a:lnTo>
                    <a:pt x="1809864" y="252000"/>
                  </a:lnTo>
                  <a:lnTo>
                    <a:pt x="126000" y="252000"/>
                  </a:lnTo>
                  <a:cubicBezTo>
                    <a:pt x="56412" y="252000"/>
                    <a:pt x="0" y="195588"/>
                    <a:pt x="0" y="126000"/>
                  </a:cubicBezTo>
                  <a:cubicBezTo>
                    <a:pt x="0" y="56412"/>
                    <a:pt x="56412" y="0"/>
                    <a:pt x="126000" y="0"/>
                  </a:cubicBezTo>
                  <a:close/>
                </a:path>
              </a:pathLst>
            </a:custGeom>
            <a:gradFill>
              <a:gsLst>
                <a:gs pos="0">
                  <a:srgbClr val="3D4C63"/>
                </a:gs>
                <a:gs pos="100000">
                  <a:srgbClr val="233947"/>
                </a:gs>
              </a:gsLst>
              <a:lin ang="5400000" scaled="1"/>
            </a:gradFill>
            <a:ln>
              <a:noFill/>
            </a:ln>
            <a:effectLst>
              <a:outerShdw blurRad="38100" dist="12700" dir="5400000" algn="t" rotWithShape="0">
                <a:prstClr val="black">
                  <a:alpha val="50000"/>
                </a:prstClr>
              </a:outerShdw>
            </a:effectLst>
          </p:spPr>
          <p:txBody>
            <a:bodyPr/>
            <a:lstStyle/>
            <a:p>
              <a:pPr algn="ctr" fontAlgn="auto">
                <a:spcBef>
                  <a:spcPct val="50000"/>
                </a:spcBef>
                <a:spcAft>
                  <a:spcPts val="0"/>
                </a:spcAft>
                <a:defRPr/>
              </a:pPr>
              <a:endParaRPr kumimoji="0" lang="en-US" altLang="ko-KR" sz="1600" b="1">
                <a:ln>
                  <a:solidFill>
                    <a:schemeClr val="accent1">
                      <a:alpha val="0"/>
                    </a:schemeClr>
                  </a:solidFill>
                </a:ln>
                <a:solidFill>
                  <a:schemeClr val="bg1"/>
                </a:solidFill>
                <a:effectLst>
                  <a:outerShdw blurRad="25400" dist="12700" dir="5400000" algn="t" rotWithShape="0">
                    <a:prstClr val="black">
                      <a:alpha val="50000"/>
                    </a:prstClr>
                  </a:outerShdw>
                </a:effectLst>
                <a:latin typeface="Calibri" panose="020F0502020204030204" pitchFamily="34" charset="0"/>
                <a:ea typeface="맑은 고딕" panose="020B0503020000020004" pitchFamily="50" charset="-127"/>
                <a:cs typeface="Calibri" panose="020F0502020204030204" pitchFamily="34" charset="0"/>
              </a:endParaRPr>
            </a:p>
          </p:txBody>
        </p:sp>
        <p:sp>
          <p:nvSpPr>
            <p:cNvPr id="95" name="직사각형 94"/>
            <p:cNvSpPr/>
            <p:nvPr/>
          </p:nvSpPr>
          <p:spPr>
            <a:xfrm>
              <a:off x="7095645" y="1926018"/>
              <a:ext cx="1329318" cy="320887"/>
            </a:xfrm>
            <a:prstGeom prst="rect">
              <a:avLst/>
            </a:prstGeom>
            <a:effectLst/>
          </p:spPr>
          <p:txBody>
            <a:bodyPr wrap="none">
              <a:spAutoFit/>
            </a:bodyPr>
            <a:lstStyle/>
            <a:p>
              <a:pPr algn="ctr" fontAlgn="auto">
                <a:lnSpc>
                  <a:spcPct val="90000"/>
                </a:lnSpc>
                <a:spcAft>
                  <a:spcPts val="0"/>
                </a:spcAft>
                <a:defRPr/>
              </a:pPr>
              <a:r>
                <a:rPr kumimoji="0" lang="en-US" altLang="ko-KR" sz="1600" b="1" dirty="0">
                  <a:ln>
                    <a:solidFill>
                      <a:schemeClr val="accent1">
                        <a:alpha val="0"/>
                      </a:schemeClr>
                    </a:solidFill>
                  </a:ln>
                  <a:solidFill>
                    <a:schemeClr val="bg1"/>
                  </a:solidFill>
                  <a:latin typeface="Calibri" panose="020F0502020204030204" pitchFamily="34" charset="0"/>
                  <a:ea typeface="+mj-ea"/>
                  <a:cs typeface="Calibri" panose="020F0502020204030204" pitchFamily="34" charset="0"/>
                </a:rPr>
                <a:t>As of Dec. 2024 </a:t>
              </a:r>
            </a:p>
          </p:txBody>
        </p:sp>
        <p:sp>
          <p:nvSpPr>
            <p:cNvPr id="96" name="직사각형 95"/>
            <p:cNvSpPr/>
            <p:nvPr/>
          </p:nvSpPr>
          <p:spPr>
            <a:xfrm>
              <a:off x="8518229" y="1945490"/>
              <a:ext cx="45998" cy="258003"/>
            </a:xfrm>
            <a:prstGeom prst="rect">
              <a:avLst/>
            </a:prstGeom>
            <a:gradFill>
              <a:gsLst>
                <a:gs pos="0">
                  <a:srgbClr val="62C7F5"/>
                </a:gs>
                <a:gs pos="100000">
                  <a:srgbClr val="007CB7"/>
                </a:gs>
              </a:gsLst>
              <a:lin ang="5400000" scaled="1"/>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tIns="72000" rIns="0" bIns="0" anchor="ctr"/>
            <a:lstStyle/>
            <a:p>
              <a:pPr algn="ctr" fontAlgn="auto">
                <a:lnSpc>
                  <a:spcPct val="50000"/>
                </a:lnSpc>
                <a:spcBef>
                  <a:spcPct val="50000"/>
                </a:spcBef>
                <a:spcAft>
                  <a:spcPts val="0"/>
                </a:spcAft>
                <a:defRPr/>
              </a:pPr>
              <a:endParaRPr kumimoji="0" lang="en-US" altLang="ko-KR" sz="1400" b="1">
                <a:ln>
                  <a:solidFill>
                    <a:schemeClr val="accent1">
                      <a:alpha val="0"/>
                    </a:schemeClr>
                  </a:solidFill>
                </a:ln>
                <a:solidFill>
                  <a:schemeClr val="bg1"/>
                </a:solidFill>
                <a:latin typeface="Calibri" panose="020F0502020204030204" pitchFamily="34" charset="0"/>
                <a:cs typeface="Calibri" panose="020F0502020204030204" pitchFamily="34" charset="0"/>
              </a:endParaRPr>
            </a:p>
          </p:txBody>
        </p:sp>
      </p:grpSp>
      <p:grpSp>
        <p:nvGrpSpPr>
          <p:cNvPr id="3" name="그룹 2"/>
          <p:cNvGrpSpPr/>
          <p:nvPr/>
        </p:nvGrpSpPr>
        <p:grpSpPr>
          <a:xfrm>
            <a:off x="6727420" y="2307883"/>
            <a:ext cx="4449606" cy="4434433"/>
            <a:chOff x="4658898" y="2193159"/>
            <a:chExt cx="4449606" cy="4075838"/>
          </a:xfrm>
        </p:grpSpPr>
        <p:grpSp>
          <p:nvGrpSpPr>
            <p:cNvPr id="24587" name="그룹 44"/>
            <p:cNvGrpSpPr>
              <a:grpSpLocks/>
            </p:cNvGrpSpPr>
            <p:nvPr/>
          </p:nvGrpSpPr>
          <p:grpSpPr bwMode="auto">
            <a:xfrm>
              <a:off x="4658898" y="2193159"/>
              <a:ext cx="4449606" cy="4075838"/>
              <a:chOff x="4426679" y="2112310"/>
              <a:chExt cx="4433582" cy="4020657"/>
            </a:xfrm>
          </p:grpSpPr>
          <p:graphicFrame>
            <p:nvGraphicFramePr>
              <p:cNvPr id="2" name="개체 3"/>
              <p:cNvGraphicFramePr>
                <a:graphicFrameLocks/>
              </p:cNvGraphicFramePr>
              <p:nvPr/>
            </p:nvGraphicFramePr>
            <p:xfrm>
              <a:off x="4609054" y="2451366"/>
              <a:ext cx="4109376" cy="3681601"/>
            </p:xfrm>
            <a:graphic>
              <a:graphicData uri="http://schemas.openxmlformats.org/drawingml/2006/chart">
                <c:chart xmlns:c="http://schemas.openxmlformats.org/drawingml/2006/chart" xmlns:r="http://schemas.openxmlformats.org/officeDocument/2006/relationships" r:id="rId5"/>
              </a:graphicData>
            </a:graphic>
          </p:graphicFrame>
          <p:sp>
            <p:nvSpPr>
              <p:cNvPr id="102" name="Rectangle 53"/>
              <p:cNvSpPr>
                <a:spLocks noChangeArrowheads="1"/>
              </p:cNvSpPr>
              <p:nvPr/>
            </p:nvSpPr>
            <p:spPr bwMode="auto">
              <a:xfrm>
                <a:off x="6130278" y="4036311"/>
                <a:ext cx="1021846" cy="433341"/>
              </a:xfrm>
              <a:prstGeom prst="rect">
                <a:avLst/>
              </a:prstGeom>
              <a:no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spcBef>
                    <a:spcPct val="50000"/>
                  </a:spcBef>
                  <a:defRPr/>
                </a:pPr>
                <a:r>
                  <a:rPr lang="en-US" altLang="ko-KR" sz="4000" b="1">
                    <a:ln>
                      <a:solidFill>
                        <a:schemeClr val="accent1">
                          <a:alpha val="0"/>
                        </a:schemeClr>
                      </a:solidFill>
                    </a:ln>
                    <a:gradFill flip="none" rotWithShape="1">
                      <a:gsLst>
                        <a:gs pos="0">
                          <a:srgbClr val="007CB7"/>
                        </a:gs>
                        <a:gs pos="100000">
                          <a:srgbClr val="005F8E"/>
                        </a:gs>
                      </a:gsLst>
                      <a:lin ang="5400000" scaled="1"/>
                      <a:tileRect/>
                    </a:gradFill>
                    <a:latin typeface="Calibri" panose="020F0502020204030204" pitchFamily="34" charset="0"/>
                    <a:ea typeface="+mj-ea"/>
                    <a:cs typeface="Calibri" panose="020F0502020204030204" pitchFamily="34" charset="0"/>
                  </a:rPr>
                  <a:t>G/T</a:t>
                </a:r>
              </a:p>
            </p:txBody>
          </p:sp>
          <p:sp>
            <p:nvSpPr>
              <p:cNvPr id="103" name="한쪽 모서리가 잘린 사각형 102"/>
              <p:cNvSpPr/>
              <p:nvPr/>
            </p:nvSpPr>
            <p:spPr bwMode="auto">
              <a:xfrm>
                <a:off x="7655369" y="3809823"/>
                <a:ext cx="1204892" cy="455021"/>
              </a:xfrm>
              <a:prstGeom prst="snip1Rect">
                <a:avLst/>
              </a:prstGeom>
              <a:solidFill>
                <a:schemeClr val="bg1">
                  <a:alpha val="90000"/>
                </a:schemeClr>
              </a:solidFill>
              <a:effectLst>
                <a:outerShdw blurRad="25400" dist="25400" dir="5400000" algn="t" rotWithShape="0">
                  <a:prstClr val="black">
                    <a:alpha val="50000"/>
                  </a:prstClr>
                </a:outerShdw>
              </a:effectLst>
            </p:spPr>
            <p:txBody>
              <a:bodyPr>
                <a:spAutoFit/>
              </a:bodyPr>
              <a:lstStyle/>
              <a:p>
                <a:pPr algn="ctr">
                  <a:spcBef>
                    <a:spcPct val="50000"/>
                  </a:spcBef>
                  <a:defRPr/>
                </a:pPr>
                <a:r>
                  <a:rPr lang="en-US" altLang="ko-KR" sz="1200" b="1" dirty="0">
                    <a:ln>
                      <a:solidFill>
                        <a:schemeClr val="accent1">
                          <a:alpha val="0"/>
                        </a:schemeClr>
                      </a:solidFill>
                    </a:ln>
                    <a:solidFill>
                      <a:srgbClr val="1568B1"/>
                    </a:solidFill>
                    <a:latin typeface="Calibri" panose="020F0502020204030204" pitchFamily="34" charset="0"/>
                    <a:cs typeface="Calibri" panose="020F0502020204030204" pitchFamily="34" charset="0"/>
                  </a:rPr>
                  <a:t>Bulk Carrier </a:t>
                </a:r>
                <a:r>
                  <a:rPr lang="en-US" altLang="ko-KR" sz="1200" b="1" dirty="0">
                    <a:ln>
                      <a:solidFill>
                        <a:schemeClr val="accent1">
                          <a:alpha val="0"/>
                        </a:schemeClr>
                      </a:solidFill>
                    </a:ln>
                    <a:solidFill>
                      <a:srgbClr val="3D4C63"/>
                    </a:solidFill>
                    <a:latin typeface="Calibri" panose="020F0502020204030204" pitchFamily="34" charset="0"/>
                    <a:cs typeface="Calibri" panose="020F0502020204030204" pitchFamily="34" charset="0"/>
                  </a:rPr>
                  <a:t>        </a:t>
                </a:r>
                <a:r>
                  <a:rPr lang="en-US" altLang="ko-KR" sz="1200" dirty="0">
                    <a:ln>
                      <a:solidFill>
                        <a:schemeClr val="accent1">
                          <a:alpha val="0"/>
                        </a:schemeClr>
                      </a:solidFill>
                    </a:ln>
                    <a:solidFill>
                      <a:srgbClr val="3D4C63"/>
                    </a:solidFill>
                    <a:latin typeface="Calibri" panose="020F0502020204030204" pitchFamily="34" charset="0"/>
                    <a:cs typeface="Calibri" panose="020F0502020204030204" pitchFamily="34" charset="0"/>
                  </a:rPr>
                  <a:t>29.0 m.GT</a:t>
                </a:r>
              </a:p>
            </p:txBody>
          </p:sp>
          <p:grpSp>
            <p:nvGrpSpPr>
              <p:cNvPr id="24592" name="그룹 59"/>
              <p:cNvGrpSpPr>
                <a:grpSpLocks/>
              </p:cNvGrpSpPr>
              <p:nvPr/>
            </p:nvGrpSpPr>
            <p:grpSpPr bwMode="auto">
              <a:xfrm>
                <a:off x="5559820" y="2112310"/>
                <a:ext cx="1204892" cy="455021"/>
                <a:chOff x="5559820" y="2064604"/>
                <a:chExt cx="1204892" cy="455021"/>
              </a:xfrm>
            </p:grpSpPr>
            <p:sp>
              <p:nvSpPr>
                <p:cNvPr id="117" name="한쪽 모서리가 잘린 사각형 116"/>
                <p:cNvSpPr/>
                <p:nvPr/>
              </p:nvSpPr>
              <p:spPr bwMode="auto">
                <a:xfrm>
                  <a:off x="5559820" y="2064604"/>
                  <a:ext cx="1204892" cy="455021"/>
                </a:xfrm>
                <a:prstGeom prst="snip1Rect">
                  <a:avLst/>
                </a:prstGeom>
                <a:solidFill>
                  <a:schemeClr val="bg1">
                    <a:alpha val="90000"/>
                  </a:schemeClr>
                </a:solidFill>
                <a:effectLst>
                  <a:outerShdw blurRad="25400" dist="25400" dir="5400000" algn="t" rotWithShape="0">
                    <a:prstClr val="black">
                      <a:alpha val="50000"/>
                    </a:prstClr>
                  </a:outerShdw>
                </a:effectLst>
              </p:spPr>
              <p:txBody>
                <a:bodyPr>
                  <a:spAutoFit/>
                </a:bodyPr>
                <a:lstStyle/>
                <a:p>
                  <a:pPr algn="ctr">
                    <a:spcBef>
                      <a:spcPct val="50000"/>
                    </a:spcBef>
                    <a:defRPr/>
                  </a:pPr>
                  <a:r>
                    <a:rPr lang="en-US" altLang="ko-KR" sz="1200" b="1" dirty="0">
                      <a:ln>
                        <a:solidFill>
                          <a:schemeClr val="accent1">
                            <a:alpha val="0"/>
                          </a:schemeClr>
                        </a:solidFill>
                      </a:ln>
                      <a:solidFill>
                        <a:srgbClr val="1EB8CF"/>
                      </a:solidFill>
                      <a:latin typeface="Calibri" panose="020F0502020204030204" pitchFamily="34" charset="0"/>
                      <a:cs typeface="Calibri" panose="020F0502020204030204" pitchFamily="34" charset="0"/>
                    </a:rPr>
                    <a:t>Others   </a:t>
                  </a:r>
                  <a:r>
                    <a:rPr lang="en-US" altLang="ko-KR" sz="1200" b="1" dirty="0">
                      <a:ln>
                        <a:solidFill>
                          <a:schemeClr val="accent1">
                            <a:alpha val="0"/>
                          </a:schemeClr>
                        </a:solidFill>
                      </a:ln>
                      <a:solidFill>
                        <a:srgbClr val="3D4C63"/>
                      </a:solidFill>
                      <a:latin typeface="Calibri" panose="020F0502020204030204" pitchFamily="34" charset="0"/>
                      <a:cs typeface="Calibri" panose="020F0502020204030204" pitchFamily="34" charset="0"/>
                    </a:rPr>
                    <a:t>        4.6</a:t>
                  </a:r>
                  <a:r>
                    <a:rPr lang="en-US" altLang="ko-KR" sz="1200" dirty="0">
                      <a:ln>
                        <a:solidFill>
                          <a:schemeClr val="accent1">
                            <a:alpha val="0"/>
                          </a:schemeClr>
                        </a:solidFill>
                      </a:ln>
                      <a:solidFill>
                        <a:srgbClr val="3D4C63"/>
                      </a:solidFill>
                      <a:latin typeface="Calibri" panose="020F0502020204030204" pitchFamily="34" charset="0"/>
                      <a:cs typeface="Calibri" panose="020F0502020204030204" pitchFamily="34" charset="0"/>
                    </a:rPr>
                    <a:t> m.GT</a:t>
                  </a:r>
                </a:p>
              </p:txBody>
            </p:sp>
            <p:sp>
              <p:nvSpPr>
                <p:cNvPr id="118" name="직사각형 117"/>
                <p:cNvSpPr/>
                <p:nvPr/>
              </p:nvSpPr>
              <p:spPr>
                <a:xfrm>
                  <a:off x="5608679" y="2076012"/>
                  <a:ext cx="917434" cy="26623"/>
                </a:xfrm>
                <a:prstGeom prst="rect">
                  <a:avLst/>
                </a:prstGeom>
                <a:gradFill flip="none" rotWithShape="1">
                  <a:gsLst>
                    <a:gs pos="0">
                      <a:srgbClr val="1EB8CF"/>
                    </a:gs>
                    <a:gs pos="100000">
                      <a:srgbClr val="1EB8CF">
                        <a:alpha val="0"/>
                      </a:srgbClr>
                    </a:gs>
                  </a:gsLst>
                  <a:lin ang="0" scaled="1"/>
                  <a:tileRect/>
                </a:gradFill>
                <a:ln>
                  <a:noFill/>
                </a:ln>
                <a:effectLst>
                  <a:outerShdw blurRad="254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atin typeface="Calibri" panose="020F0502020204030204" pitchFamily="34" charset="0"/>
                    <a:cs typeface="Calibri" panose="020F0502020204030204" pitchFamily="34" charset="0"/>
                  </a:endParaRPr>
                </a:p>
              </p:txBody>
            </p:sp>
          </p:grpSp>
          <p:grpSp>
            <p:nvGrpSpPr>
              <p:cNvPr id="24593" name="그룹 58"/>
              <p:cNvGrpSpPr>
                <a:grpSpLocks/>
              </p:cNvGrpSpPr>
              <p:nvPr/>
            </p:nvGrpSpPr>
            <p:grpSpPr bwMode="auto">
              <a:xfrm>
                <a:off x="4426679" y="3456120"/>
                <a:ext cx="1204892" cy="455021"/>
                <a:chOff x="4601601" y="3495875"/>
                <a:chExt cx="1204892" cy="455021"/>
              </a:xfrm>
            </p:grpSpPr>
            <p:sp>
              <p:nvSpPr>
                <p:cNvPr id="115" name="한쪽 모서리가 잘린 사각형 114"/>
                <p:cNvSpPr/>
                <p:nvPr/>
              </p:nvSpPr>
              <p:spPr bwMode="auto">
                <a:xfrm>
                  <a:off x="4601601" y="3495875"/>
                  <a:ext cx="1204892" cy="455021"/>
                </a:xfrm>
                <a:prstGeom prst="snip1Rect">
                  <a:avLst/>
                </a:prstGeom>
                <a:solidFill>
                  <a:schemeClr val="bg1">
                    <a:alpha val="90000"/>
                  </a:schemeClr>
                </a:solidFill>
                <a:effectLst>
                  <a:outerShdw blurRad="25400" dist="25400" dir="5400000" algn="t" rotWithShape="0">
                    <a:prstClr val="black">
                      <a:alpha val="50000"/>
                    </a:prstClr>
                  </a:outerShdw>
                </a:effectLst>
              </p:spPr>
              <p:txBody>
                <a:bodyPr>
                  <a:spAutoFit/>
                </a:bodyPr>
                <a:lstStyle/>
                <a:p>
                  <a:pPr algn="ctr">
                    <a:spcBef>
                      <a:spcPct val="50000"/>
                    </a:spcBef>
                    <a:defRPr/>
                  </a:pPr>
                  <a:r>
                    <a:rPr lang="en-US" altLang="ko-KR" sz="1200" b="1" dirty="0" err="1">
                      <a:ln>
                        <a:solidFill>
                          <a:schemeClr val="accent1">
                            <a:alpha val="0"/>
                          </a:schemeClr>
                        </a:solidFill>
                      </a:ln>
                      <a:solidFill>
                        <a:srgbClr val="3BC0ED"/>
                      </a:solidFill>
                      <a:latin typeface="Calibri" panose="020F0502020204030204" pitchFamily="34" charset="0"/>
                      <a:cs typeface="Calibri" panose="020F0502020204030204" pitchFamily="34" charset="0"/>
                    </a:rPr>
                    <a:t>RoRo</a:t>
                  </a:r>
                  <a:r>
                    <a:rPr lang="en-US" altLang="ko-KR" sz="1200" b="1" dirty="0">
                      <a:ln>
                        <a:solidFill>
                          <a:schemeClr val="accent1">
                            <a:alpha val="0"/>
                          </a:schemeClr>
                        </a:solidFill>
                      </a:ln>
                      <a:solidFill>
                        <a:srgbClr val="3BC0ED"/>
                      </a:solidFill>
                      <a:latin typeface="Calibri" panose="020F0502020204030204" pitchFamily="34" charset="0"/>
                      <a:cs typeface="Calibri" panose="020F0502020204030204" pitchFamily="34" charset="0"/>
                    </a:rPr>
                    <a:t> &amp; PCTC </a:t>
                  </a:r>
                  <a:r>
                    <a:rPr lang="en-US" altLang="ko-KR" sz="1200" b="1" dirty="0">
                      <a:ln>
                        <a:solidFill>
                          <a:schemeClr val="accent1">
                            <a:alpha val="0"/>
                          </a:schemeClr>
                        </a:solidFill>
                      </a:ln>
                      <a:solidFill>
                        <a:srgbClr val="3D4C63"/>
                      </a:solidFill>
                      <a:latin typeface="Calibri" panose="020F0502020204030204" pitchFamily="34" charset="0"/>
                      <a:cs typeface="Calibri" panose="020F0502020204030204" pitchFamily="34" charset="0"/>
                    </a:rPr>
                    <a:t>7</a:t>
                  </a:r>
                  <a:r>
                    <a:rPr lang="en-US" altLang="ko-KR" sz="1200" dirty="0">
                      <a:ln>
                        <a:solidFill>
                          <a:schemeClr val="accent1">
                            <a:alpha val="0"/>
                          </a:schemeClr>
                        </a:solidFill>
                      </a:ln>
                      <a:solidFill>
                        <a:srgbClr val="3D4C63"/>
                      </a:solidFill>
                      <a:latin typeface="Calibri" panose="020F0502020204030204" pitchFamily="34" charset="0"/>
                      <a:cs typeface="Calibri" panose="020F0502020204030204" pitchFamily="34" charset="0"/>
                    </a:rPr>
                    <a:t>.2 m.GT </a:t>
                  </a:r>
                </a:p>
              </p:txBody>
            </p:sp>
            <p:sp>
              <p:nvSpPr>
                <p:cNvPr id="116" name="직사각형 115"/>
                <p:cNvSpPr/>
                <p:nvPr/>
              </p:nvSpPr>
              <p:spPr>
                <a:xfrm>
                  <a:off x="4612079" y="3495875"/>
                  <a:ext cx="1031322" cy="26623"/>
                </a:xfrm>
                <a:prstGeom prst="rect">
                  <a:avLst/>
                </a:prstGeom>
                <a:gradFill flip="none" rotWithShape="1">
                  <a:gsLst>
                    <a:gs pos="1000">
                      <a:srgbClr val="3BC0ED"/>
                    </a:gs>
                    <a:gs pos="100000">
                      <a:srgbClr val="3BC0ED">
                        <a:alpha val="0"/>
                      </a:srgbClr>
                    </a:gs>
                  </a:gsLst>
                  <a:lin ang="0" scaled="1"/>
                  <a:tileRect/>
                </a:gradFill>
                <a:ln>
                  <a:noFill/>
                </a:ln>
                <a:effectLst>
                  <a:outerShdw blurRad="254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atin typeface="Calibri" panose="020F0502020204030204" pitchFamily="34" charset="0"/>
                    <a:cs typeface="Calibri" panose="020F0502020204030204" pitchFamily="34" charset="0"/>
                  </a:endParaRPr>
                </a:p>
              </p:txBody>
            </p:sp>
          </p:grpSp>
          <p:grpSp>
            <p:nvGrpSpPr>
              <p:cNvPr id="24594" name="그룹 61"/>
              <p:cNvGrpSpPr>
                <a:grpSpLocks/>
              </p:cNvGrpSpPr>
              <p:nvPr/>
            </p:nvGrpSpPr>
            <p:grpSpPr bwMode="auto">
              <a:xfrm>
                <a:off x="4498428" y="4514761"/>
                <a:ext cx="1204892" cy="468261"/>
                <a:chOff x="4681301" y="4530663"/>
                <a:chExt cx="1204892" cy="468261"/>
              </a:xfrm>
            </p:grpSpPr>
            <p:sp>
              <p:nvSpPr>
                <p:cNvPr id="113" name="한쪽 모서리가 잘린 사각형 112"/>
                <p:cNvSpPr/>
                <p:nvPr/>
              </p:nvSpPr>
              <p:spPr bwMode="auto">
                <a:xfrm>
                  <a:off x="4681301" y="4543903"/>
                  <a:ext cx="1204892" cy="455021"/>
                </a:xfrm>
                <a:prstGeom prst="snip1Rect">
                  <a:avLst/>
                </a:prstGeom>
                <a:solidFill>
                  <a:schemeClr val="bg1">
                    <a:alpha val="90000"/>
                  </a:schemeClr>
                </a:solidFill>
                <a:effectLst>
                  <a:outerShdw blurRad="25400" dist="25400" dir="5400000" algn="t" rotWithShape="0">
                    <a:prstClr val="black">
                      <a:alpha val="50000"/>
                    </a:prstClr>
                  </a:outerShdw>
                </a:effectLst>
              </p:spPr>
              <p:txBody>
                <a:bodyPr>
                  <a:spAutoFit/>
                </a:bodyPr>
                <a:lstStyle/>
                <a:p>
                  <a:pPr algn="ctr">
                    <a:spcBef>
                      <a:spcPct val="50000"/>
                    </a:spcBef>
                    <a:defRPr/>
                  </a:pPr>
                  <a:r>
                    <a:rPr lang="en-US" altLang="ko-KR" sz="1200" b="1" dirty="0">
                      <a:ln>
                        <a:solidFill>
                          <a:schemeClr val="accent1">
                            <a:alpha val="0"/>
                          </a:schemeClr>
                        </a:solidFill>
                      </a:ln>
                      <a:solidFill>
                        <a:srgbClr val="19A1DA"/>
                      </a:solidFill>
                      <a:latin typeface="Calibri" panose="020F0502020204030204" pitchFamily="34" charset="0"/>
                      <a:cs typeface="Calibri" panose="020F0502020204030204" pitchFamily="34" charset="0"/>
                    </a:rPr>
                    <a:t>Container   </a:t>
                  </a:r>
                  <a:r>
                    <a:rPr lang="en-US" altLang="ko-KR" sz="1200" dirty="0">
                      <a:ln>
                        <a:solidFill>
                          <a:schemeClr val="accent1">
                            <a:alpha val="0"/>
                          </a:schemeClr>
                        </a:solidFill>
                      </a:ln>
                      <a:solidFill>
                        <a:srgbClr val="3D4C63"/>
                      </a:solidFill>
                      <a:latin typeface="Calibri" panose="020F0502020204030204" pitchFamily="34" charset="0"/>
                      <a:cs typeface="Calibri" panose="020F0502020204030204" pitchFamily="34" charset="0"/>
                    </a:rPr>
                    <a:t>15.0 m.GT </a:t>
                  </a:r>
                </a:p>
              </p:txBody>
            </p:sp>
            <p:sp>
              <p:nvSpPr>
                <p:cNvPr id="114" name="직사각형 113"/>
                <p:cNvSpPr/>
                <p:nvPr/>
              </p:nvSpPr>
              <p:spPr>
                <a:xfrm>
                  <a:off x="4681301" y="4530663"/>
                  <a:ext cx="1056106" cy="41453"/>
                </a:xfrm>
                <a:prstGeom prst="rect">
                  <a:avLst/>
                </a:prstGeom>
                <a:gradFill flip="none" rotWithShape="1">
                  <a:gsLst>
                    <a:gs pos="0">
                      <a:srgbClr val="19A1DA"/>
                    </a:gs>
                    <a:gs pos="100000">
                      <a:srgbClr val="19A1DA">
                        <a:alpha val="0"/>
                      </a:srgbClr>
                    </a:gs>
                  </a:gsLst>
                  <a:lin ang="0" scaled="1"/>
                  <a:tileRect/>
                </a:gradFill>
                <a:ln>
                  <a:noFill/>
                </a:ln>
                <a:effectLst>
                  <a:outerShdw blurRad="254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atin typeface="Calibri" panose="020F0502020204030204" pitchFamily="34" charset="0"/>
                    <a:cs typeface="Calibri" panose="020F0502020204030204" pitchFamily="34" charset="0"/>
                  </a:endParaRPr>
                </a:p>
              </p:txBody>
            </p:sp>
          </p:grpSp>
          <p:grpSp>
            <p:nvGrpSpPr>
              <p:cNvPr id="24595" name="그룹 60"/>
              <p:cNvGrpSpPr>
                <a:grpSpLocks/>
              </p:cNvGrpSpPr>
              <p:nvPr/>
            </p:nvGrpSpPr>
            <p:grpSpPr bwMode="auto">
              <a:xfrm>
                <a:off x="5645672" y="5606658"/>
                <a:ext cx="1277370" cy="455021"/>
                <a:chOff x="7060950" y="5606658"/>
                <a:chExt cx="1277370" cy="455021"/>
              </a:xfrm>
            </p:grpSpPr>
            <p:sp>
              <p:nvSpPr>
                <p:cNvPr id="111" name="한쪽 모서리가 잘린 사각형 110"/>
                <p:cNvSpPr/>
                <p:nvPr/>
              </p:nvSpPr>
              <p:spPr bwMode="auto">
                <a:xfrm>
                  <a:off x="7133428" y="5606658"/>
                  <a:ext cx="1204892" cy="455021"/>
                </a:xfrm>
                <a:prstGeom prst="snip1Rect">
                  <a:avLst/>
                </a:prstGeom>
                <a:solidFill>
                  <a:schemeClr val="bg1">
                    <a:alpha val="90000"/>
                  </a:schemeClr>
                </a:solidFill>
                <a:effectLst>
                  <a:outerShdw blurRad="25400" dist="25400" dir="5400000" algn="t" rotWithShape="0">
                    <a:prstClr val="black">
                      <a:alpha val="50000"/>
                    </a:prstClr>
                  </a:outerShdw>
                </a:effectLst>
              </p:spPr>
              <p:txBody>
                <a:bodyPr wrap="square">
                  <a:spAutoFit/>
                </a:bodyPr>
                <a:lstStyle/>
                <a:p>
                  <a:pPr algn="ctr">
                    <a:spcBef>
                      <a:spcPct val="50000"/>
                    </a:spcBef>
                    <a:defRPr/>
                  </a:pPr>
                  <a:r>
                    <a:rPr lang="en-US" altLang="ko-KR" sz="1200" b="1" dirty="0">
                      <a:ln>
                        <a:solidFill>
                          <a:schemeClr val="accent1">
                            <a:alpha val="0"/>
                          </a:schemeClr>
                        </a:solidFill>
                      </a:ln>
                      <a:solidFill>
                        <a:srgbClr val="127DC0"/>
                      </a:solidFill>
                      <a:latin typeface="Calibri" panose="020F0502020204030204" pitchFamily="34" charset="0"/>
                      <a:cs typeface="Calibri" panose="020F0502020204030204" pitchFamily="34" charset="0"/>
                    </a:rPr>
                    <a:t>Tanker         </a:t>
                  </a:r>
                  <a:r>
                    <a:rPr lang="en-US" altLang="ko-KR" sz="1200" dirty="0">
                      <a:ln>
                        <a:solidFill>
                          <a:schemeClr val="accent1">
                            <a:alpha val="0"/>
                          </a:schemeClr>
                        </a:solidFill>
                      </a:ln>
                      <a:solidFill>
                        <a:srgbClr val="3D4C63"/>
                      </a:solidFill>
                      <a:latin typeface="Calibri" panose="020F0502020204030204" pitchFamily="34" charset="0"/>
                      <a:cs typeface="Calibri" panose="020F0502020204030204" pitchFamily="34" charset="0"/>
                    </a:rPr>
                    <a:t>23.9 m.GT</a:t>
                  </a:r>
                  <a:r>
                    <a:rPr lang="en-US" altLang="ko-KR" sz="1200" b="1" dirty="0">
                      <a:ln>
                        <a:solidFill>
                          <a:schemeClr val="accent1">
                            <a:alpha val="0"/>
                          </a:schemeClr>
                        </a:solidFill>
                      </a:ln>
                      <a:solidFill>
                        <a:srgbClr val="3D4C63"/>
                      </a:solidFill>
                      <a:latin typeface="Calibri" panose="020F0502020204030204" pitchFamily="34" charset="0"/>
                      <a:cs typeface="Calibri" panose="020F0502020204030204" pitchFamily="34" charset="0"/>
                    </a:rPr>
                    <a:t> </a:t>
                  </a:r>
                </a:p>
              </p:txBody>
            </p:sp>
            <p:sp>
              <p:nvSpPr>
                <p:cNvPr id="112" name="직사각형 111"/>
                <p:cNvSpPr/>
                <p:nvPr/>
              </p:nvSpPr>
              <p:spPr>
                <a:xfrm>
                  <a:off x="7060950" y="5606758"/>
                  <a:ext cx="1055048" cy="26622"/>
                </a:xfrm>
                <a:prstGeom prst="rect">
                  <a:avLst/>
                </a:prstGeom>
                <a:gradFill flip="none" rotWithShape="1">
                  <a:gsLst>
                    <a:gs pos="0">
                      <a:srgbClr val="127DC1"/>
                    </a:gs>
                    <a:gs pos="100000">
                      <a:srgbClr val="127DC1">
                        <a:alpha val="0"/>
                      </a:srgbClr>
                    </a:gs>
                  </a:gsLst>
                  <a:lin ang="0" scaled="1"/>
                  <a:tileRect/>
                </a:gradFill>
                <a:ln>
                  <a:noFill/>
                </a:ln>
                <a:effectLst>
                  <a:outerShdw blurRad="254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atin typeface="Calibri" panose="020F0502020204030204" pitchFamily="34" charset="0"/>
                    <a:cs typeface="Calibri" panose="020F0502020204030204" pitchFamily="34" charset="0"/>
                  </a:endParaRPr>
                </a:p>
              </p:txBody>
            </p:sp>
          </p:grpSp>
        </p:grpSp>
        <p:sp>
          <p:nvSpPr>
            <p:cNvPr id="100" name="직사각형 99"/>
            <p:cNvSpPr/>
            <p:nvPr/>
          </p:nvSpPr>
          <p:spPr bwMode="auto">
            <a:xfrm>
              <a:off x="7889302" y="3906480"/>
              <a:ext cx="1174750" cy="30162"/>
            </a:xfrm>
            <a:prstGeom prst="rect">
              <a:avLst/>
            </a:prstGeom>
            <a:gradFill flip="none" rotWithShape="1">
              <a:gsLst>
                <a:gs pos="0">
                  <a:srgbClr val="1568B1"/>
                </a:gs>
                <a:gs pos="100000">
                  <a:srgbClr val="1568B1">
                    <a:alpha val="0"/>
                  </a:srgbClr>
                </a:gs>
              </a:gsLst>
              <a:lin ang="0" scaled="1"/>
              <a:tileRect/>
            </a:gradFill>
            <a:ln>
              <a:noFill/>
            </a:ln>
            <a:effectLst>
              <a:outerShdw blurRad="254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atin typeface="Calibri" panose="020F0502020204030204" pitchFamily="34" charset="0"/>
                <a:cs typeface="Calibri" panose="020F0502020204030204" pitchFamily="34" charset="0"/>
              </a:endParaRPr>
            </a:p>
          </p:txBody>
        </p:sp>
      </p:grpSp>
      <p:sp>
        <p:nvSpPr>
          <p:cNvPr id="47" name="모서리가 둥근 직사각형 46"/>
          <p:cNvSpPr/>
          <p:nvPr/>
        </p:nvSpPr>
        <p:spPr bwMode="auto">
          <a:xfrm>
            <a:off x="2294479" y="5945493"/>
            <a:ext cx="1310445" cy="374571"/>
          </a:xfrm>
          <a:prstGeom prst="roundRect">
            <a:avLst/>
          </a:prstGeom>
          <a:solidFill>
            <a:srgbClr val="00B0F0">
              <a:alpha val="80000"/>
            </a:srgbClr>
          </a:solidFill>
          <a:effectLst>
            <a:outerShdw blurRad="25400" dist="25400" dir="5400000" algn="t" rotWithShape="0">
              <a:prstClr val="black">
                <a:alpha val="50000"/>
              </a:prstClr>
            </a:outerShdw>
          </a:effectLst>
        </p:spPr>
        <p:txBody>
          <a:bodyPr>
            <a:spAutoFit/>
          </a:bodyPr>
          <a:lstStyle/>
          <a:p>
            <a:pPr algn="ctr" fontAlgn="auto">
              <a:spcBef>
                <a:spcPct val="50000"/>
              </a:spcBef>
              <a:spcAft>
                <a:spcPts val="0"/>
              </a:spcAft>
              <a:defRPr/>
            </a:pPr>
            <a:r>
              <a:rPr kumimoji="0" lang="en-US" altLang="ko-KR" sz="1600" b="1">
                <a:ln>
                  <a:solidFill>
                    <a:schemeClr val="accent1">
                      <a:alpha val="0"/>
                    </a:schemeClr>
                  </a:solidFill>
                </a:ln>
                <a:solidFill>
                  <a:schemeClr val="bg1"/>
                </a:solidFill>
                <a:effectLst>
                  <a:outerShdw blurRad="38100" dist="12700" dir="5400000" algn="t" rotWithShape="0">
                    <a:prstClr val="black">
                      <a:alpha val="50000"/>
                    </a:prstClr>
                  </a:outerShdw>
                </a:effectLst>
                <a:latin typeface="Calibri" panose="020F0502020204030204" pitchFamily="34" charset="0"/>
                <a:ea typeface="+mn-ea"/>
                <a:cs typeface="Calibri" panose="020F0502020204030204" pitchFamily="34" charset="0"/>
              </a:rPr>
              <a:t>Gas</a:t>
            </a:r>
          </a:p>
        </p:txBody>
      </p:sp>
      <p:sp>
        <p:nvSpPr>
          <p:cNvPr id="48" name="직사각형 47"/>
          <p:cNvSpPr/>
          <p:nvPr/>
        </p:nvSpPr>
        <p:spPr bwMode="auto">
          <a:xfrm>
            <a:off x="4118824" y="5418202"/>
            <a:ext cx="871254" cy="406105"/>
          </a:xfrm>
          <a:prstGeom prst="rect">
            <a:avLst/>
          </a:prstGeom>
          <a:no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tIns="108000" rIns="0" bIns="0" anchor="ctr"/>
          <a:lstStyle/>
          <a:p>
            <a:pPr algn="ctr" fontAlgn="auto">
              <a:lnSpc>
                <a:spcPct val="50000"/>
              </a:lnSpc>
              <a:spcBef>
                <a:spcPct val="50000"/>
              </a:spcBef>
              <a:spcAft>
                <a:spcPts val="0"/>
              </a:spcAft>
              <a:defRPr/>
            </a:pPr>
            <a:r>
              <a:rPr kumimoji="0" lang="en-US" altLang="ko-KR" sz="2000" b="1" dirty="0">
                <a:ln>
                  <a:solidFill>
                    <a:schemeClr val="accent1">
                      <a:alpha val="0"/>
                    </a:schemeClr>
                  </a:solidFill>
                </a:ln>
                <a:gradFill flip="none" rotWithShape="1">
                  <a:gsLst>
                    <a:gs pos="0">
                      <a:srgbClr val="FBD12F"/>
                    </a:gs>
                    <a:gs pos="100000">
                      <a:srgbClr val="FAA534"/>
                    </a:gs>
                  </a:gsLst>
                  <a:lin ang="5400000" scaled="1"/>
                  <a:tileRect/>
                </a:gradFill>
                <a:effectLst>
                  <a:outerShdw blurRad="25400" dist="12700" dir="5400000" algn="t" rotWithShape="0">
                    <a:prstClr val="black">
                      <a:alpha val="50000"/>
                    </a:prstClr>
                  </a:outerShdw>
                </a:effectLst>
                <a:latin typeface="Calibri" panose="020F0502020204030204" pitchFamily="34" charset="0"/>
                <a:cs typeface="Calibri" panose="020F0502020204030204" pitchFamily="34" charset="0"/>
              </a:rPr>
              <a:t>1249</a:t>
            </a:r>
          </a:p>
        </p:txBody>
      </p:sp>
      <p:grpSp>
        <p:nvGrpSpPr>
          <p:cNvPr id="4" name="그룹 3"/>
          <p:cNvGrpSpPr/>
          <p:nvPr/>
        </p:nvGrpSpPr>
        <p:grpSpPr>
          <a:xfrm>
            <a:off x="6870704" y="2997899"/>
            <a:ext cx="1209979" cy="501848"/>
            <a:chOff x="4730173" y="4943377"/>
            <a:chExt cx="1209979" cy="501848"/>
          </a:xfrm>
        </p:grpSpPr>
        <p:sp>
          <p:nvSpPr>
            <p:cNvPr id="49" name="한쪽 모서리가 잘린 사각형 48"/>
            <p:cNvSpPr/>
            <p:nvPr/>
          </p:nvSpPr>
          <p:spPr bwMode="auto">
            <a:xfrm>
              <a:off x="4730905" y="4943377"/>
              <a:ext cx="1209247" cy="501848"/>
            </a:xfrm>
            <a:prstGeom prst="snip1Rect">
              <a:avLst/>
            </a:prstGeom>
            <a:solidFill>
              <a:schemeClr val="bg1">
                <a:alpha val="90000"/>
              </a:schemeClr>
            </a:solidFill>
            <a:effectLst>
              <a:outerShdw blurRad="25400" dist="25400" dir="5400000" algn="t" rotWithShape="0">
                <a:prstClr val="black">
                  <a:alpha val="50000"/>
                </a:prstClr>
              </a:outerShdw>
            </a:effectLst>
          </p:spPr>
          <p:txBody>
            <a:bodyPr>
              <a:spAutoFit/>
            </a:bodyPr>
            <a:lstStyle/>
            <a:p>
              <a:pPr algn="ctr">
                <a:spcBef>
                  <a:spcPct val="50000"/>
                </a:spcBef>
                <a:defRPr/>
              </a:pPr>
              <a:r>
                <a:rPr lang="en-US" altLang="ko-KR" sz="1200" b="1" dirty="0">
                  <a:ln>
                    <a:solidFill>
                      <a:schemeClr val="accent1">
                        <a:alpha val="0"/>
                      </a:schemeClr>
                    </a:solidFill>
                  </a:ln>
                  <a:solidFill>
                    <a:srgbClr val="127DC0"/>
                  </a:solidFill>
                  <a:latin typeface="Calibri" panose="020F0502020204030204" pitchFamily="34" charset="0"/>
                  <a:cs typeface="Calibri" panose="020F0502020204030204" pitchFamily="34" charset="0"/>
                </a:rPr>
                <a:t>Gas                 </a:t>
              </a:r>
              <a:r>
                <a:rPr lang="en-US" altLang="ko-KR" sz="1200" dirty="0">
                  <a:ln>
                    <a:solidFill>
                      <a:schemeClr val="accent1">
                        <a:alpha val="0"/>
                      </a:schemeClr>
                    </a:solidFill>
                  </a:ln>
                  <a:latin typeface="Calibri" panose="020F0502020204030204" pitchFamily="34" charset="0"/>
                  <a:cs typeface="Calibri" panose="020F0502020204030204" pitchFamily="34" charset="0"/>
                </a:rPr>
                <a:t>8.4</a:t>
              </a:r>
              <a:r>
                <a:rPr lang="en-US" altLang="ko-KR" sz="1200" dirty="0">
                  <a:ln>
                    <a:solidFill>
                      <a:schemeClr val="accent1">
                        <a:alpha val="0"/>
                      </a:schemeClr>
                    </a:solidFill>
                  </a:ln>
                  <a:solidFill>
                    <a:srgbClr val="3D4C63"/>
                  </a:solidFill>
                  <a:latin typeface="Calibri" panose="020F0502020204030204" pitchFamily="34" charset="0"/>
                  <a:cs typeface="Calibri" panose="020F0502020204030204" pitchFamily="34" charset="0"/>
                </a:rPr>
                <a:t> m.GT</a:t>
              </a:r>
              <a:r>
                <a:rPr lang="en-US" altLang="ko-KR" sz="1200" b="1" dirty="0">
                  <a:ln>
                    <a:solidFill>
                      <a:schemeClr val="accent1">
                        <a:alpha val="0"/>
                      </a:schemeClr>
                    </a:solidFill>
                  </a:ln>
                  <a:solidFill>
                    <a:srgbClr val="3D4C63"/>
                  </a:solidFill>
                  <a:latin typeface="Calibri" panose="020F0502020204030204" pitchFamily="34" charset="0"/>
                  <a:cs typeface="Calibri" panose="020F0502020204030204" pitchFamily="34" charset="0"/>
                </a:rPr>
                <a:t> </a:t>
              </a:r>
            </a:p>
          </p:txBody>
        </p:sp>
        <p:sp>
          <p:nvSpPr>
            <p:cNvPr id="51" name="직사각형 50"/>
            <p:cNvSpPr/>
            <p:nvPr/>
          </p:nvSpPr>
          <p:spPr bwMode="auto">
            <a:xfrm>
              <a:off x="4730173" y="4943478"/>
              <a:ext cx="1058862" cy="26987"/>
            </a:xfrm>
            <a:prstGeom prst="rect">
              <a:avLst/>
            </a:prstGeom>
            <a:gradFill flip="none" rotWithShape="1">
              <a:gsLst>
                <a:gs pos="0">
                  <a:srgbClr val="127DC1"/>
                </a:gs>
                <a:gs pos="100000">
                  <a:srgbClr val="127DC1">
                    <a:alpha val="0"/>
                  </a:srgbClr>
                </a:gs>
              </a:gsLst>
              <a:lin ang="0" scaled="1"/>
              <a:tileRect/>
            </a:gradFill>
            <a:ln>
              <a:noFill/>
            </a:ln>
            <a:effectLst>
              <a:outerShdw blurRad="254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atin typeface="Calibri" panose="020F0502020204030204" pitchFamily="34" charset="0"/>
                <a:cs typeface="Calibri" panose="020F0502020204030204" pitchFamily="34" charset="0"/>
              </a:endParaRPr>
            </a:p>
          </p:txBody>
        </p:sp>
      </p:grpSp>
    </p:spTree>
    <p:extLst>
      <p:ext uri="{BB962C8B-B14F-4D97-AF65-F5344CB8AC3E}">
        <p14:creationId xmlns:p14="http://schemas.microsoft.com/office/powerpoint/2010/main" val="811204729"/>
      </p:ext>
    </p:extLst>
  </p:cSld>
  <p:clrMapOvr>
    <a:masterClrMapping/>
  </p:clrMapOvr>
  <mc:AlternateContent xmlns:mc="http://schemas.openxmlformats.org/markup-compatibility/2006" xmlns:p14="http://schemas.microsoft.com/office/powerpoint/2010/main">
    <mc:Choice Requires="p14">
      <p:transition spd="slow" p14:dur="2000" advTm="26165"/>
    </mc:Choice>
    <mc:Fallback xmlns="">
      <p:transition spd="slow" advTm="2616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제목 1"/>
          <p:cNvSpPr>
            <a:spLocks noGrp="1"/>
          </p:cNvSpPr>
          <p:nvPr>
            <p:ph type="title"/>
          </p:nvPr>
        </p:nvSpPr>
        <p:spPr>
          <a:ln>
            <a:miter lim="800000"/>
            <a:headEnd/>
            <a:tailEnd/>
          </a:ln>
        </p:spPr>
        <p:txBody>
          <a:bodyPr rtlCol="0">
            <a:normAutofit/>
          </a:bodyPr>
          <a:lstStyle/>
          <a:p>
            <a:pPr defTabSz="457200" latinLnBrk="0">
              <a:defRPr/>
            </a:pPr>
            <a:r>
              <a:rPr lang="en-US" altLang="ko-KR" spc="-46" dirty="0">
                <a:ln w="9525">
                  <a:solidFill>
                    <a:srgbClr val="4472C4">
                      <a:alpha val="0"/>
                    </a:srgbClr>
                  </a:solidFill>
                </a:ln>
                <a:solidFill>
                  <a:srgbClr val="0088C7"/>
                </a:solidFill>
                <a:latin typeface="Arial" panose="020B0604020202020204" pitchFamily="34" charset="0"/>
                <a:cs typeface="Arial" panose="020B0604020202020204" pitchFamily="34" charset="0"/>
              </a:rPr>
              <a:t>International Shipowners</a:t>
            </a:r>
          </a:p>
        </p:txBody>
      </p:sp>
      <p:grpSp>
        <p:nvGrpSpPr>
          <p:cNvPr id="13" name="그룹 30">
            <a:extLst>
              <a:ext uri="{FF2B5EF4-FFF2-40B4-BE49-F238E27FC236}">
                <a16:creationId xmlns:a16="http://schemas.microsoft.com/office/drawing/2014/main" id="{969379DD-06B9-9E85-5F4C-A7DFF556F28C}"/>
              </a:ext>
            </a:extLst>
          </p:cNvPr>
          <p:cNvGrpSpPr>
            <a:grpSpLocks/>
          </p:cNvGrpSpPr>
          <p:nvPr/>
        </p:nvGrpSpPr>
        <p:grpSpPr bwMode="auto">
          <a:xfrm>
            <a:off x="0" y="858718"/>
            <a:ext cx="6530291" cy="461665"/>
            <a:chOff x="1" y="895177"/>
            <a:chExt cx="6532735" cy="460559"/>
          </a:xfrm>
        </p:grpSpPr>
        <p:sp>
          <p:nvSpPr>
            <p:cNvPr id="14" name="직사각형 13">
              <a:extLst>
                <a:ext uri="{FF2B5EF4-FFF2-40B4-BE49-F238E27FC236}">
                  <a16:creationId xmlns:a16="http://schemas.microsoft.com/office/drawing/2014/main" id="{1D39BB79-CD4F-6ED6-A695-A03D54936CC9}"/>
                </a:ext>
              </a:extLst>
            </p:cNvPr>
            <p:cNvSpPr/>
            <p:nvPr/>
          </p:nvSpPr>
          <p:spPr>
            <a:xfrm>
              <a:off x="652708" y="895177"/>
              <a:ext cx="5880028" cy="460559"/>
            </a:xfrm>
            <a:prstGeom prst="rect">
              <a:avLst/>
            </a:prstGeom>
          </p:spPr>
          <p:txBody>
            <a:bodyPr wrap="none">
              <a:spAutoFit/>
            </a:bodyPr>
            <a:lstStyle/>
            <a:p>
              <a:pPr eaLnBrk="1" fontAlgn="auto" latinLnBrk="1" hangingPunct="1">
                <a:spcBef>
                  <a:spcPct val="50000"/>
                </a:spcBef>
                <a:spcAft>
                  <a:spcPts val="0"/>
                </a:spcAft>
                <a:defRPr/>
              </a:pPr>
              <a:r>
                <a:rPr lang="en-US" altLang="ko-KR" sz="2400" b="1" spc="-100" dirty="0">
                  <a:ln>
                    <a:solidFill>
                      <a:srgbClr val="1861AB">
                        <a:alpha val="0"/>
                      </a:srgbClr>
                    </a:solidFill>
                  </a:ln>
                  <a:solidFill>
                    <a:srgbClr val="3C4C62"/>
                  </a:solidFill>
                  <a:latin typeface="Calibri" panose="020F0502020204030204" pitchFamily="34" charset="0"/>
                  <a:ea typeface="Ebrima" panose="02000000000000000000" pitchFamily="2" charset="0"/>
                  <a:cs typeface="Calibri" panose="020F0502020204030204" pitchFamily="34" charset="0"/>
                </a:rPr>
                <a:t>Top 20 International Shipowners together with KR</a:t>
              </a:r>
              <a:endParaRPr lang="ko-KR" altLang="en-US" sz="2400" b="1" spc="-100" dirty="0">
                <a:ln>
                  <a:solidFill>
                    <a:srgbClr val="1861AB">
                      <a:alpha val="0"/>
                    </a:srgbClr>
                  </a:solidFill>
                </a:ln>
                <a:solidFill>
                  <a:srgbClr val="3C4C62"/>
                </a:solidFill>
                <a:latin typeface="Calibri" panose="020F0502020204030204" pitchFamily="34" charset="0"/>
                <a:ea typeface="HY견고딕" pitchFamily="18" charset="-127"/>
                <a:cs typeface="Calibri" panose="020F0502020204030204" pitchFamily="34" charset="0"/>
              </a:endParaRPr>
            </a:p>
          </p:txBody>
        </p:sp>
        <p:sp>
          <p:nvSpPr>
            <p:cNvPr id="15" name="자유형 95">
              <a:extLst>
                <a:ext uri="{FF2B5EF4-FFF2-40B4-BE49-F238E27FC236}">
                  <a16:creationId xmlns:a16="http://schemas.microsoft.com/office/drawing/2014/main" id="{0DB49BC2-AA66-7D71-A3B1-7EF1082C647C}"/>
                </a:ext>
              </a:extLst>
            </p:cNvPr>
            <p:cNvSpPr/>
            <p:nvPr/>
          </p:nvSpPr>
          <p:spPr>
            <a:xfrm>
              <a:off x="1" y="936205"/>
              <a:ext cx="652708" cy="378503"/>
            </a:xfrm>
            <a:custGeom>
              <a:avLst/>
              <a:gdLst>
                <a:gd name="connsiteX0" fmla="*/ 0 w 652433"/>
                <a:gd name="connsiteY0" fmla="*/ 0 h 378664"/>
                <a:gd name="connsiteX1" fmla="*/ 463101 w 652433"/>
                <a:gd name="connsiteY1" fmla="*/ 0 h 378664"/>
                <a:gd name="connsiteX2" fmla="*/ 652433 w 652433"/>
                <a:gd name="connsiteY2" fmla="*/ 189332 h 378664"/>
                <a:gd name="connsiteX3" fmla="*/ 652432 w 652433"/>
                <a:gd name="connsiteY3" fmla="*/ 189332 h 378664"/>
                <a:gd name="connsiteX4" fmla="*/ 463100 w 652433"/>
                <a:gd name="connsiteY4" fmla="*/ 378664 h 378664"/>
                <a:gd name="connsiteX5" fmla="*/ 0 w 652433"/>
                <a:gd name="connsiteY5" fmla="*/ 378663 h 37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2433" h="378664">
                  <a:moveTo>
                    <a:pt x="0" y="0"/>
                  </a:moveTo>
                  <a:lnTo>
                    <a:pt x="463101" y="0"/>
                  </a:lnTo>
                  <a:cubicBezTo>
                    <a:pt x="567666" y="0"/>
                    <a:pt x="652433" y="84767"/>
                    <a:pt x="652433" y="189332"/>
                  </a:cubicBezTo>
                  <a:lnTo>
                    <a:pt x="652432" y="189332"/>
                  </a:lnTo>
                  <a:cubicBezTo>
                    <a:pt x="652432" y="293897"/>
                    <a:pt x="567665" y="378664"/>
                    <a:pt x="463100" y="378664"/>
                  </a:cubicBezTo>
                  <a:lnTo>
                    <a:pt x="0" y="378663"/>
                  </a:lnTo>
                  <a:close/>
                </a:path>
              </a:pathLst>
            </a:custGeom>
            <a:gradFill>
              <a:gsLst>
                <a:gs pos="100000">
                  <a:srgbClr val="243A48"/>
                </a:gs>
                <a:gs pos="0">
                  <a:srgbClr val="3D4C63"/>
                </a:gs>
              </a:gsLst>
              <a:lin ang="5400000" scaled="1"/>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504000" tIns="72000" rIns="0" bIns="0" anchor="ctr"/>
            <a:lstStyle/>
            <a:p>
              <a:pPr eaLnBrk="1" fontAlgn="auto" latinLnBrk="1" hangingPunct="1">
                <a:lnSpc>
                  <a:spcPct val="50000"/>
                </a:lnSpc>
                <a:spcBef>
                  <a:spcPct val="50000"/>
                </a:spcBef>
                <a:spcAft>
                  <a:spcPts val="0"/>
                </a:spcAft>
                <a:defRPr/>
              </a:pPr>
              <a:endParaRPr kumimoji="0" lang="en-US" altLang="ko-KR" spc="-100" dirty="0">
                <a:ln>
                  <a:solidFill>
                    <a:srgbClr val="1861AB">
                      <a:alpha val="0"/>
                    </a:srgbClr>
                  </a:solidFill>
                </a:ln>
                <a:solidFill>
                  <a:srgbClr val="30B2D4"/>
                </a:solidFill>
                <a:effectLst>
                  <a:outerShdw blurRad="25400" dist="12700" dir="5400000" algn="t" rotWithShape="0">
                    <a:prstClr val="black">
                      <a:alpha val="50000"/>
                    </a:prstClr>
                  </a:outerShdw>
                </a:effectLst>
                <a:latin typeface="Calibri" panose="020F0502020204030204" pitchFamily="34" charset="0"/>
                <a:ea typeface="Ebrima" panose="02000000000000000000" pitchFamily="2" charset="0"/>
                <a:cs typeface="Calibri" panose="020F0502020204030204" pitchFamily="34" charset="0"/>
              </a:endParaRPr>
            </a:p>
          </p:txBody>
        </p:sp>
        <p:grpSp>
          <p:nvGrpSpPr>
            <p:cNvPr id="16" name="그룹 12">
              <a:extLst>
                <a:ext uri="{FF2B5EF4-FFF2-40B4-BE49-F238E27FC236}">
                  <a16:creationId xmlns:a16="http://schemas.microsoft.com/office/drawing/2014/main" id="{CFE1F4D5-5350-5685-F959-5F98EA9117CA}"/>
                </a:ext>
              </a:extLst>
            </p:cNvPr>
            <p:cNvGrpSpPr>
              <a:grpSpLocks/>
            </p:cNvGrpSpPr>
            <p:nvPr/>
          </p:nvGrpSpPr>
          <p:grpSpPr bwMode="auto">
            <a:xfrm>
              <a:off x="295886" y="981891"/>
              <a:ext cx="287292" cy="287292"/>
              <a:chOff x="495151" y="3129829"/>
              <a:chExt cx="382385" cy="382385"/>
            </a:xfrm>
          </p:grpSpPr>
          <p:sp>
            <p:nvSpPr>
              <p:cNvPr id="17" name="타원 16">
                <a:extLst>
                  <a:ext uri="{FF2B5EF4-FFF2-40B4-BE49-F238E27FC236}">
                    <a16:creationId xmlns:a16="http://schemas.microsoft.com/office/drawing/2014/main" id="{A5AC0665-437E-1FC1-D519-F5B75C7B66F2}"/>
                  </a:ext>
                </a:extLst>
              </p:cNvPr>
              <p:cNvSpPr/>
              <p:nvPr/>
            </p:nvSpPr>
            <p:spPr>
              <a:xfrm>
                <a:off x="495151" y="3129829"/>
                <a:ext cx="382385" cy="382385"/>
              </a:xfrm>
              <a:prstGeom prst="ellipse">
                <a:avLst/>
              </a:prstGeom>
              <a:solidFill>
                <a:schemeClr val="bg1"/>
              </a:solidFill>
              <a:ln w="38100">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kumimoji="0" lang="ko-KR" altLang="en-US">
                  <a:ln>
                    <a:solidFill>
                      <a:srgbClr val="1861AB">
                        <a:alpha val="0"/>
                      </a:srgbClr>
                    </a:solidFill>
                  </a:ln>
                  <a:latin typeface="Calibri" panose="020F0502020204030204" pitchFamily="34" charset="0"/>
                  <a:cs typeface="Calibri" panose="020F0502020204030204" pitchFamily="34" charset="0"/>
                </a:endParaRPr>
              </a:p>
            </p:txBody>
          </p:sp>
          <p:sp>
            <p:nvSpPr>
              <p:cNvPr id="18" name="갈매기형 수장 98">
                <a:extLst>
                  <a:ext uri="{FF2B5EF4-FFF2-40B4-BE49-F238E27FC236}">
                    <a16:creationId xmlns:a16="http://schemas.microsoft.com/office/drawing/2014/main" id="{C1F1F830-8EF4-499C-13D1-FDAA432A0A96}"/>
                  </a:ext>
                </a:extLst>
              </p:cNvPr>
              <p:cNvSpPr/>
              <p:nvPr/>
            </p:nvSpPr>
            <p:spPr>
              <a:xfrm>
                <a:off x="604160" y="3211763"/>
                <a:ext cx="180594" cy="218518"/>
              </a:xfrm>
              <a:prstGeom prst="chevron">
                <a:avLst/>
              </a:prstGeom>
              <a:solidFill>
                <a:srgbClr val="30B2D4"/>
              </a:solidFill>
              <a:ln>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kumimoji="0" lang="ko-KR" altLang="en-US">
                  <a:ln>
                    <a:solidFill>
                      <a:srgbClr val="1861AB">
                        <a:alpha val="0"/>
                      </a:srgbClr>
                    </a:solidFill>
                  </a:ln>
                  <a:gradFill>
                    <a:gsLst>
                      <a:gs pos="0">
                        <a:srgbClr val="19A1DB"/>
                      </a:gs>
                      <a:gs pos="100000">
                        <a:srgbClr val="187EBC"/>
                      </a:gs>
                    </a:gsLst>
                    <a:lin ang="5400000" scaled="1"/>
                  </a:gradFill>
                  <a:latin typeface="Calibri" panose="020F0502020204030204" pitchFamily="34" charset="0"/>
                  <a:cs typeface="Calibri" panose="020F0502020204030204" pitchFamily="34" charset="0"/>
                </a:endParaRPr>
              </a:p>
            </p:txBody>
          </p:sp>
        </p:grpSp>
      </p:grpSp>
      <p:graphicFrame>
        <p:nvGraphicFramePr>
          <p:cNvPr id="3" name="표 2">
            <a:extLst>
              <a:ext uri="{FF2B5EF4-FFF2-40B4-BE49-F238E27FC236}">
                <a16:creationId xmlns:a16="http://schemas.microsoft.com/office/drawing/2014/main" id="{4048D678-E00E-8EEC-33C9-82E8DBAEF4A2}"/>
              </a:ext>
            </a:extLst>
          </p:cNvPr>
          <p:cNvGraphicFramePr>
            <a:graphicFrameLocks noGrp="1"/>
          </p:cNvGraphicFramePr>
          <p:nvPr/>
        </p:nvGraphicFramePr>
        <p:xfrm>
          <a:off x="580136" y="2355701"/>
          <a:ext cx="5485040" cy="3881614"/>
        </p:xfrm>
        <a:graphic>
          <a:graphicData uri="http://schemas.openxmlformats.org/drawingml/2006/table">
            <a:tbl>
              <a:tblPr bandRow="1">
                <a:tableStyleId>{2D5ABB26-0587-4C30-8999-92F81FD0307C}</a:tableStyleId>
              </a:tblPr>
              <a:tblGrid>
                <a:gridCol w="442416">
                  <a:extLst>
                    <a:ext uri="{9D8B030D-6E8A-4147-A177-3AD203B41FA5}">
                      <a16:colId xmlns:a16="http://schemas.microsoft.com/office/drawing/2014/main" val="20000"/>
                    </a:ext>
                  </a:extLst>
                </a:gridCol>
                <a:gridCol w="2316362">
                  <a:extLst>
                    <a:ext uri="{9D8B030D-6E8A-4147-A177-3AD203B41FA5}">
                      <a16:colId xmlns:a16="http://schemas.microsoft.com/office/drawing/2014/main" val="20001"/>
                    </a:ext>
                  </a:extLst>
                </a:gridCol>
                <a:gridCol w="720080">
                  <a:extLst>
                    <a:ext uri="{9D8B030D-6E8A-4147-A177-3AD203B41FA5}">
                      <a16:colId xmlns:a16="http://schemas.microsoft.com/office/drawing/2014/main" val="1979314716"/>
                    </a:ext>
                  </a:extLst>
                </a:gridCol>
                <a:gridCol w="910059">
                  <a:extLst>
                    <a:ext uri="{9D8B030D-6E8A-4147-A177-3AD203B41FA5}">
                      <a16:colId xmlns:a16="http://schemas.microsoft.com/office/drawing/2014/main" val="20002"/>
                    </a:ext>
                  </a:extLst>
                </a:gridCol>
                <a:gridCol w="447172">
                  <a:extLst>
                    <a:ext uri="{9D8B030D-6E8A-4147-A177-3AD203B41FA5}">
                      <a16:colId xmlns:a16="http://schemas.microsoft.com/office/drawing/2014/main" val="20003"/>
                    </a:ext>
                  </a:extLst>
                </a:gridCol>
                <a:gridCol w="648951">
                  <a:extLst>
                    <a:ext uri="{9D8B030D-6E8A-4147-A177-3AD203B41FA5}">
                      <a16:colId xmlns:a16="http://schemas.microsoft.com/office/drawing/2014/main" val="20004"/>
                    </a:ext>
                  </a:extLst>
                </a:gridCol>
              </a:tblGrid>
              <a:tr h="352874">
                <a:tc>
                  <a:txBody>
                    <a:bodyPr/>
                    <a:lstStyle/>
                    <a:p>
                      <a:pPr algn="ctr"/>
                      <a:r>
                        <a:rPr lang="en-US" altLang="ko-KR" sz="1000" b="1" kern="100" dirty="0">
                          <a:solidFill>
                            <a:schemeClr val="bg1"/>
                          </a:solidFill>
                          <a:latin typeface="Century Gothic" panose="020B0502020202020204" pitchFamily="34" charset="0"/>
                          <a:ea typeface="맑은 고딕"/>
                          <a:cs typeface="Calibri" panose="020F0502020204030204" pitchFamily="34" charset="0"/>
                        </a:rPr>
                        <a:t>RANK.</a:t>
                      </a:r>
                      <a:endParaRPr lang="ko-KR" sz="1000" b="1" kern="100" dirty="0">
                        <a:solidFill>
                          <a:schemeClr val="bg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88C7"/>
                    </a:solidFill>
                  </a:tcPr>
                </a:tc>
                <a:tc>
                  <a:txBody>
                    <a:bodyPr/>
                    <a:lstStyle/>
                    <a:p>
                      <a:pPr algn="ctr" latinLnBrk="0">
                        <a:spcAft>
                          <a:spcPts val="0"/>
                        </a:spcAft>
                      </a:pPr>
                      <a:r>
                        <a:rPr lang="en-US" altLang="ko-KR" sz="1000" b="1" kern="0" dirty="0">
                          <a:solidFill>
                            <a:schemeClr val="bg1"/>
                          </a:solidFill>
                          <a:latin typeface="Century Gothic" panose="020B0502020202020204" pitchFamily="34" charset="0"/>
                        </a:rPr>
                        <a:t>Company Name</a:t>
                      </a:r>
                      <a:endParaRPr lang="ko-KR" sz="1000" b="1" kern="100" dirty="0">
                        <a:solidFill>
                          <a:schemeClr val="bg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88C7"/>
                    </a:solidFill>
                  </a:tcPr>
                </a:tc>
                <a:tc>
                  <a:txBody>
                    <a:bodyPr/>
                    <a:lstStyle/>
                    <a:p>
                      <a:pPr algn="ctr" latinLnBrk="0">
                        <a:spcAft>
                          <a:spcPts val="0"/>
                        </a:spcAft>
                      </a:pPr>
                      <a:r>
                        <a:rPr lang="en-US" altLang="ko-KR" sz="1000" b="1" kern="100" dirty="0">
                          <a:solidFill>
                            <a:schemeClr val="bg1"/>
                          </a:solidFill>
                          <a:latin typeface="Century Gothic" panose="020B0502020202020204" pitchFamily="34" charset="0"/>
                          <a:ea typeface="맑은 고딕"/>
                          <a:cs typeface="Calibri" panose="020F0502020204030204" pitchFamily="34" charset="0"/>
                        </a:rPr>
                        <a:t>Nationality</a:t>
                      </a:r>
                      <a:endParaRPr lang="ko-KR" sz="1000" b="1" kern="100" dirty="0">
                        <a:solidFill>
                          <a:schemeClr val="bg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88C7"/>
                    </a:solidFill>
                  </a:tcPr>
                </a:tc>
                <a:tc>
                  <a:txBody>
                    <a:bodyPr/>
                    <a:lstStyle/>
                    <a:p>
                      <a:pPr algn="ctr" latinLnBrk="0">
                        <a:spcAft>
                          <a:spcPts val="0"/>
                        </a:spcAft>
                      </a:pPr>
                      <a:r>
                        <a:rPr lang="en-US" altLang="ko-KR" sz="1000" b="1" kern="100" dirty="0">
                          <a:solidFill>
                            <a:schemeClr val="bg1"/>
                          </a:solidFill>
                          <a:latin typeface="Century Gothic" panose="020B0502020202020204" pitchFamily="34" charset="0"/>
                        </a:rPr>
                        <a:t>Main </a:t>
                      </a:r>
                    </a:p>
                    <a:p>
                      <a:pPr algn="ctr" latinLnBrk="0">
                        <a:spcAft>
                          <a:spcPts val="0"/>
                        </a:spcAft>
                      </a:pPr>
                      <a:r>
                        <a:rPr lang="en-US" altLang="ko-KR" sz="1000" b="1" kern="100" dirty="0">
                          <a:solidFill>
                            <a:schemeClr val="bg1"/>
                          </a:solidFill>
                          <a:latin typeface="Century Gothic" panose="020B0502020202020204" pitchFamily="34" charset="0"/>
                        </a:rPr>
                        <a:t>Ship Type</a:t>
                      </a:r>
                      <a:endParaRPr lang="ko-KR" sz="1000" b="1" kern="100" dirty="0">
                        <a:solidFill>
                          <a:schemeClr val="bg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88C7"/>
                    </a:solidFill>
                  </a:tcPr>
                </a:tc>
                <a:tc>
                  <a:txBody>
                    <a:bodyPr/>
                    <a:lstStyle/>
                    <a:p>
                      <a:pPr algn="ctr" latinLnBrk="0">
                        <a:spcAft>
                          <a:spcPts val="0"/>
                        </a:spcAft>
                      </a:pPr>
                      <a:r>
                        <a:rPr lang="en-US" altLang="ko-KR" sz="1000" b="1" kern="100" dirty="0">
                          <a:solidFill>
                            <a:schemeClr val="bg1"/>
                          </a:solidFill>
                          <a:latin typeface="Century Gothic" panose="020B0502020202020204" pitchFamily="34" charset="0"/>
                        </a:rPr>
                        <a:t>Ship(s)</a:t>
                      </a:r>
                      <a:endParaRPr lang="ko-KR" sz="1000" b="1" kern="100" dirty="0">
                        <a:solidFill>
                          <a:schemeClr val="bg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88C7"/>
                    </a:solidFill>
                  </a:tcPr>
                </a:tc>
                <a:tc>
                  <a:txBody>
                    <a:bodyPr/>
                    <a:lstStyle/>
                    <a:p>
                      <a:pPr algn="ctr" latinLnBrk="0">
                        <a:spcAft>
                          <a:spcPts val="0"/>
                        </a:spcAft>
                      </a:pPr>
                      <a:r>
                        <a:rPr lang="en-US" sz="1000" b="1" kern="0" dirty="0">
                          <a:solidFill>
                            <a:schemeClr val="bg1"/>
                          </a:solidFill>
                          <a:latin typeface="Century Gothic" panose="020B0502020202020204" pitchFamily="34" charset="0"/>
                        </a:rPr>
                        <a:t>GT</a:t>
                      </a:r>
                      <a:endParaRPr lang="ko-KR" sz="1000" b="1" kern="100" dirty="0">
                        <a:solidFill>
                          <a:schemeClr val="bg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88C7"/>
                    </a:solidFill>
                  </a:tcPr>
                </a:tc>
                <a:extLst>
                  <a:ext uri="{0D108BD9-81ED-4DB2-BD59-A6C34878D82A}">
                    <a16:rowId xmlns:a16="http://schemas.microsoft.com/office/drawing/2014/main" val="10000"/>
                  </a:ext>
                </a:extLst>
              </a:tr>
              <a:tr h="352874">
                <a:tc>
                  <a:txBody>
                    <a:bodyPr/>
                    <a:lstStyle/>
                    <a:p>
                      <a:pPr algn="ctr" latinLnBrk="0">
                        <a:spcAft>
                          <a:spcPts val="0"/>
                        </a:spcAft>
                      </a:pPr>
                      <a:r>
                        <a:rPr lang="en-US" altLang="ko-KR" sz="1000" b="1" kern="100" dirty="0">
                          <a:solidFill>
                            <a:schemeClr val="tx1"/>
                          </a:solidFill>
                          <a:latin typeface="Century Gothic" panose="020B0502020202020204" pitchFamily="34" charset="0"/>
                          <a:ea typeface="맑은 고딕"/>
                          <a:cs typeface="Calibri" panose="020F0502020204030204" pitchFamily="34" charset="0"/>
                        </a:rPr>
                        <a:t>1</a:t>
                      </a:r>
                      <a:endParaRPr lang="ko-KR" sz="1000" b="1"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latinLnBrk="0">
                        <a:spcAft>
                          <a:spcPts val="0"/>
                        </a:spcAft>
                      </a:pPr>
                      <a:r>
                        <a:rPr lang="en-US" altLang="ko-KR" sz="1000" kern="100" dirty="0" err="1">
                          <a:solidFill>
                            <a:schemeClr val="tx1"/>
                          </a:solidFill>
                          <a:latin typeface="Century Gothic" panose="020B0502020202020204" pitchFamily="34" charset="0"/>
                          <a:ea typeface="맑은 고딕"/>
                          <a:cs typeface="Calibri" panose="020F0502020204030204" pitchFamily="34" charset="0"/>
                        </a:rPr>
                        <a:t>Wallenius</a:t>
                      </a:r>
                      <a:r>
                        <a:rPr lang="en-US" altLang="ko-KR" sz="1000" kern="100" dirty="0">
                          <a:solidFill>
                            <a:schemeClr val="tx1"/>
                          </a:solidFill>
                          <a:latin typeface="Century Gothic" panose="020B0502020202020204" pitchFamily="34" charset="0"/>
                          <a:ea typeface="맑은 고딕"/>
                          <a:cs typeface="Calibri" panose="020F0502020204030204" pitchFamily="34" charset="0"/>
                        </a:rPr>
                        <a:t> Wilhelmsen</a:t>
                      </a:r>
                      <a:endParaRPr lang="ko-KR"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latinLnBrk="0">
                        <a:spcAft>
                          <a:spcPts val="0"/>
                        </a:spcAft>
                      </a:pPr>
                      <a:r>
                        <a:rPr lang="en-US" altLang="ko-KR" sz="1000" kern="100" dirty="0">
                          <a:solidFill>
                            <a:schemeClr val="tx1"/>
                          </a:solidFill>
                          <a:latin typeface="Century Gothic" panose="020B0502020202020204" pitchFamily="34" charset="0"/>
                          <a:ea typeface="맑은 고딕"/>
                          <a:cs typeface="Calibri" panose="020F0502020204030204" pitchFamily="34" charset="0"/>
                        </a:rPr>
                        <a:t>Norway</a:t>
                      </a:r>
                      <a:endParaRPr lang="ko-KR"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latinLnBrk="0">
                        <a:spcAft>
                          <a:spcPts val="0"/>
                        </a:spcAft>
                      </a:pPr>
                      <a:r>
                        <a:rPr lang="en-US" altLang="ko-KR" sz="1000" kern="100" dirty="0">
                          <a:solidFill>
                            <a:schemeClr val="tx1"/>
                          </a:solidFill>
                          <a:latin typeface="Century Gothic" panose="020B0502020202020204" pitchFamily="34" charset="0"/>
                          <a:ea typeface="맑은 고딕"/>
                          <a:cs typeface="Calibri" panose="020F0502020204030204" pitchFamily="34" charset="0"/>
                        </a:rPr>
                        <a:t>PCTC</a:t>
                      </a:r>
                      <a:endParaRPr lang="ko-KR"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latinLnBrk="0">
                        <a:spcAft>
                          <a:spcPts val="0"/>
                        </a:spcAft>
                      </a:pPr>
                      <a:r>
                        <a:rPr lang="en-US" altLang="ko-KR" sz="1000" kern="100" dirty="0">
                          <a:solidFill>
                            <a:schemeClr val="tx1"/>
                          </a:solidFill>
                          <a:latin typeface="Century Gothic" panose="020B0502020202020204" pitchFamily="34" charset="0"/>
                          <a:ea typeface="맑은 고딕"/>
                          <a:cs typeface="Calibri" panose="020F0502020204030204" pitchFamily="34" charset="0"/>
                        </a:rPr>
                        <a:t>29</a:t>
                      </a:r>
                      <a:endParaRPr lang="ko-KR"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latinLnBrk="0">
                        <a:spcAft>
                          <a:spcPts val="0"/>
                        </a:spcAft>
                      </a:pPr>
                      <a:r>
                        <a:rPr lang="en-US" altLang="ko-KR" sz="1000" kern="100" dirty="0">
                          <a:solidFill>
                            <a:schemeClr val="tx1"/>
                          </a:solidFill>
                          <a:latin typeface="Century Gothic" panose="020B0502020202020204" pitchFamily="34" charset="0"/>
                          <a:ea typeface="맑은 고딕"/>
                          <a:cs typeface="Calibri" panose="020F0502020204030204" pitchFamily="34" charset="0"/>
                        </a:rPr>
                        <a:t>1,832,865</a:t>
                      </a:r>
                      <a:endParaRPr lang="ko-KR"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816684"/>
                  </a:ext>
                </a:extLst>
              </a:tr>
              <a:tr h="352874">
                <a:tc>
                  <a:txBody>
                    <a:bodyPr/>
                    <a:lstStyle/>
                    <a:p>
                      <a:pPr algn="ctr" latinLnBrk="0">
                        <a:spcAft>
                          <a:spcPts val="0"/>
                        </a:spcAft>
                      </a:pPr>
                      <a:r>
                        <a:rPr lang="en-US" altLang="ko-KR" sz="1000" b="1" kern="0" dirty="0">
                          <a:solidFill>
                            <a:schemeClr val="tx1"/>
                          </a:solidFill>
                          <a:latin typeface="Century Gothic" panose="020B0502020202020204" pitchFamily="34" charset="0"/>
                          <a:ea typeface="맑은 고딕"/>
                          <a:cs typeface="Calibri" panose="020F0502020204030204" pitchFamily="34" charset="0"/>
                        </a:rPr>
                        <a:t>2</a:t>
                      </a:r>
                      <a:endParaRPr lang="ko-KR"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ko-KR" sz="1000" b="0" kern="0" dirty="0">
                          <a:solidFill>
                            <a:schemeClr val="tx1"/>
                          </a:solidFill>
                          <a:latin typeface="Century Gothic" panose="020B0502020202020204" pitchFamily="34" charset="0"/>
                          <a:ea typeface="맑은 고딕"/>
                          <a:cs typeface="Calibri" panose="020F0502020204030204" pitchFamily="34" charset="0"/>
                        </a:rPr>
                        <a:t>PCT GROUP</a:t>
                      </a:r>
                      <a:endParaRPr lang="ko-KR" altLang="en-US" sz="1000" b="0" kern="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latinLnBrk="0">
                        <a:spcAft>
                          <a:spcPts val="0"/>
                        </a:spcAft>
                      </a:pPr>
                      <a:r>
                        <a:rPr lang="en-US" altLang="ko-KR" sz="1000" b="0" kern="100" dirty="0">
                          <a:solidFill>
                            <a:schemeClr val="tx1"/>
                          </a:solidFill>
                          <a:latin typeface="Century Gothic" panose="020B0502020202020204" pitchFamily="34" charset="0"/>
                          <a:ea typeface="맑은 고딕"/>
                          <a:cs typeface="Calibri" panose="020F0502020204030204" pitchFamily="34" charset="0"/>
                        </a:rPr>
                        <a:t>VIETNAM</a:t>
                      </a:r>
                      <a:endParaRPr lang="ko-KR" altLang="en-US" sz="1000" b="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en-US" altLang="ko-KR" sz="1000" b="0" dirty="0">
                          <a:solidFill>
                            <a:schemeClr val="tx1"/>
                          </a:solidFill>
                          <a:latin typeface="Century Gothic" panose="020B0502020202020204" pitchFamily="34" charset="0"/>
                          <a:cs typeface="Calibri" panose="020F0502020204030204" pitchFamily="34" charset="0"/>
                        </a:rPr>
                        <a:t>Gas Carrier</a:t>
                      </a:r>
                    </a:p>
                    <a:p>
                      <a:pPr marL="0" marR="0" lvl="0" indent="0" algn="ctr" defTabSz="914400" rtl="0" eaLnBrk="1" fontAlgn="auto" latinLnBrk="1" hangingPunct="1">
                        <a:lnSpc>
                          <a:spcPct val="100000"/>
                        </a:lnSpc>
                        <a:spcBef>
                          <a:spcPts val="0"/>
                        </a:spcBef>
                        <a:spcAft>
                          <a:spcPts val="0"/>
                        </a:spcAft>
                        <a:buClrTx/>
                        <a:buSzTx/>
                        <a:buFontTx/>
                        <a:buNone/>
                        <a:tabLst/>
                        <a:defRPr/>
                      </a:pPr>
                      <a:r>
                        <a:rPr lang="en-US" altLang="ko-KR" sz="1000" b="0" dirty="0">
                          <a:solidFill>
                            <a:schemeClr val="tx1"/>
                          </a:solidFill>
                          <a:latin typeface="Century Gothic" panose="020B0502020202020204" pitchFamily="34" charset="0"/>
                          <a:cs typeface="Calibri" panose="020F0502020204030204" pitchFamily="34" charset="0"/>
                        </a:rPr>
                        <a:t>Tanker</a:t>
                      </a:r>
                      <a:endParaRPr lang="ko-KR" altLang="en-US" sz="1000" b="0" dirty="0">
                        <a:solidFill>
                          <a:schemeClr val="tx1"/>
                        </a:solidFill>
                        <a:latin typeface="Century Gothic" panose="020B0502020202020204" pitchFamily="34" charset="0"/>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latinLnBrk="0">
                        <a:spcAft>
                          <a:spcPts val="0"/>
                        </a:spcAft>
                      </a:pPr>
                      <a:r>
                        <a:rPr lang="en-US" altLang="ko-KR" sz="1000" b="0" kern="100" dirty="0">
                          <a:solidFill>
                            <a:schemeClr val="tx1"/>
                          </a:solidFill>
                          <a:latin typeface="Century Gothic" panose="020B0502020202020204" pitchFamily="34" charset="0"/>
                          <a:ea typeface="맑은 고딕"/>
                          <a:cs typeface="Calibri" panose="020F0502020204030204" pitchFamily="34" charset="0"/>
                        </a:rPr>
                        <a:t>40</a:t>
                      </a:r>
                      <a:endParaRPr lang="ko-KR" sz="1000" b="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latinLnBrk="0">
                        <a:spcAft>
                          <a:spcPts val="0"/>
                        </a:spcAft>
                      </a:pPr>
                      <a:r>
                        <a:rPr lang="en-US" altLang="ko-KR" sz="1000" b="0" kern="100">
                          <a:solidFill>
                            <a:schemeClr val="tx1"/>
                          </a:solidFill>
                          <a:latin typeface="Century Gothic" panose="020B0502020202020204" pitchFamily="34" charset="0"/>
                          <a:ea typeface="맑은 고딕"/>
                          <a:cs typeface="Calibri" panose="020F0502020204030204" pitchFamily="34" charset="0"/>
                        </a:rPr>
                        <a:t>1,602,503</a:t>
                      </a:r>
                      <a:endParaRPr lang="ko-KR" sz="1000" b="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52874">
                <a:tc>
                  <a:txBody>
                    <a:bodyPr/>
                    <a:lstStyle/>
                    <a:p>
                      <a:pPr algn="ctr" latinLnBrk="0">
                        <a:spcAft>
                          <a:spcPts val="0"/>
                        </a:spcAft>
                      </a:pPr>
                      <a:r>
                        <a:rPr lang="en-US" altLang="ko-KR" sz="1000" b="1" kern="0" dirty="0">
                          <a:solidFill>
                            <a:schemeClr val="tx1"/>
                          </a:solidFill>
                          <a:latin typeface="Century Gothic" panose="020B0502020202020204" pitchFamily="34" charset="0"/>
                          <a:ea typeface="맑은 고딕"/>
                          <a:cs typeface="Calibri" panose="020F0502020204030204" pitchFamily="34" charset="0"/>
                        </a:rPr>
                        <a:t>3</a:t>
                      </a:r>
                      <a:endParaRPr lang="ko-KR"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latinLnBrk="0">
                        <a:spcAft>
                          <a:spcPts val="0"/>
                        </a:spcAft>
                      </a:pPr>
                      <a:r>
                        <a:rPr lang="en-US" altLang="ko-KR" sz="1000" kern="100" dirty="0">
                          <a:solidFill>
                            <a:schemeClr val="tx1"/>
                          </a:solidFill>
                          <a:latin typeface="Century Gothic" panose="020B0502020202020204" pitchFamily="34" charset="0"/>
                          <a:ea typeface="맑은 고딕"/>
                          <a:cs typeface="Calibri" panose="020F0502020204030204" pitchFamily="34" charset="0"/>
                        </a:rPr>
                        <a:t>DALIAN LONGBO</a:t>
                      </a:r>
                      <a:endParaRPr lang="ko-KR"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latinLnBrk="0">
                        <a:spcAft>
                          <a:spcPts val="0"/>
                        </a:spcAft>
                      </a:pPr>
                      <a:r>
                        <a:rPr lang="en-US" altLang="ko-KR" sz="1000" kern="100" dirty="0">
                          <a:solidFill>
                            <a:schemeClr val="tx1"/>
                          </a:solidFill>
                          <a:latin typeface="Century Gothic" panose="020B0502020202020204" pitchFamily="34" charset="0"/>
                          <a:ea typeface="맑은 고딕"/>
                          <a:cs typeface="Calibri" panose="020F0502020204030204" pitchFamily="34" charset="0"/>
                        </a:rPr>
                        <a:t>China</a:t>
                      </a:r>
                      <a:endParaRPr lang="ko-KR"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latinLnBrk="0">
                        <a:spcAft>
                          <a:spcPts val="0"/>
                        </a:spcAft>
                      </a:pPr>
                      <a:r>
                        <a:rPr lang="en-US" altLang="ko-KR" sz="1000" kern="100" dirty="0">
                          <a:solidFill>
                            <a:schemeClr val="tx1"/>
                          </a:solidFill>
                          <a:latin typeface="Century Gothic" panose="020B0502020202020204" pitchFamily="34" charset="0"/>
                          <a:ea typeface="맑은 고딕"/>
                          <a:cs typeface="Calibri" panose="020F0502020204030204" pitchFamily="34" charset="0"/>
                        </a:rPr>
                        <a:t>Tanker</a:t>
                      </a:r>
                      <a:endParaRPr lang="ko-KR"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latinLnBrk="0">
                        <a:spcAft>
                          <a:spcPts val="0"/>
                        </a:spcAft>
                      </a:pPr>
                      <a:r>
                        <a:rPr lang="en-US" altLang="ko-KR" sz="1000" kern="100" dirty="0">
                          <a:solidFill>
                            <a:schemeClr val="tx1"/>
                          </a:solidFill>
                          <a:latin typeface="Century Gothic" panose="020B0502020202020204" pitchFamily="34" charset="0"/>
                          <a:ea typeface="맑은 고딕"/>
                          <a:cs typeface="Calibri" panose="020F0502020204030204" pitchFamily="34" charset="0"/>
                        </a:rPr>
                        <a:t>13</a:t>
                      </a:r>
                      <a:endParaRPr lang="ko-KR"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latinLnBrk="0">
                        <a:spcAft>
                          <a:spcPts val="0"/>
                        </a:spcAft>
                      </a:pPr>
                      <a:r>
                        <a:rPr lang="en-US" altLang="ko-KR" sz="1000" kern="100" dirty="0">
                          <a:solidFill>
                            <a:schemeClr val="tx1"/>
                          </a:solidFill>
                          <a:latin typeface="Century Gothic" panose="020B0502020202020204" pitchFamily="34" charset="0"/>
                          <a:ea typeface="맑은 고딕"/>
                          <a:cs typeface="Calibri" panose="020F0502020204030204" pitchFamily="34" charset="0"/>
                        </a:rPr>
                        <a:t>1,352,450</a:t>
                      </a:r>
                      <a:endParaRPr lang="ko-KR"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26826488"/>
                  </a:ext>
                </a:extLst>
              </a:tr>
              <a:tr h="352874">
                <a:tc>
                  <a:txBody>
                    <a:bodyPr/>
                    <a:lstStyle/>
                    <a:p>
                      <a:pPr algn="ctr" latinLnBrk="0">
                        <a:spcAft>
                          <a:spcPts val="0"/>
                        </a:spcAft>
                      </a:pPr>
                      <a:r>
                        <a:rPr lang="en-US" altLang="ko-KR" sz="1000" b="1" kern="0" dirty="0">
                          <a:solidFill>
                            <a:schemeClr val="tx1"/>
                          </a:solidFill>
                          <a:latin typeface="Century Gothic" panose="020B0502020202020204" pitchFamily="34" charset="0"/>
                          <a:ea typeface="맑은 고딕"/>
                          <a:cs typeface="Calibri" panose="020F0502020204030204" pitchFamily="34" charset="0"/>
                        </a:rPr>
                        <a:t>4</a:t>
                      </a:r>
                      <a:endParaRPr lang="ko-KR"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ko-KR" sz="1000" kern="0" dirty="0">
                          <a:solidFill>
                            <a:schemeClr val="tx1"/>
                          </a:solidFill>
                          <a:latin typeface="Century Gothic" panose="020B0502020202020204" pitchFamily="34" charset="0"/>
                          <a:ea typeface="맑은 고딕"/>
                          <a:cs typeface="Calibri" panose="020F0502020204030204" pitchFamily="34" charset="0"/>
                        </a:rPr>
                        <a:t>DANAOS SHIPPING CO., LTD</a:t>
                      </a:r>
                      <a:endParaRPr lang="ko-KR" altLang="en-US" sz="1000" kern="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latinLnBrk="0">
                        <a:spcAft>
                          <a:spcPts val="0"/>
                        </a:spcAft>
                      </a:pPr>
                      <a:r>
                        <a:rPr lang="en-US" altLang="ko-KR" sz="1000" kern="100" dirty="0">
                          <a:solidFill>
                            <a:schemeClr val="tx1"/>
                          </a:solidFill>
                          <a:latin typeface="Century Gothic" panose="020B0502020202020204" pitchFamily="34" charset="0"/>
                          <a:ea typeface="맑은 고딕"/>
                          <a:cs typeface="Calibri" panose="020F0502020204030204" pitchFamily="34" charset="0"/>
                        </a:rPr>
                        <a:t>Greece</a:t>
                      </a:r>
                      <a:endParaRPr lang="ko-KR" altLang="en-US"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en-US" altLang="ko-KR" sz="1000" dirty="0">
                          <a:solidFill>
                            <a:schemeClr val="tx1"/>
                          </a:solidFill>
                          <a:latin typeface="Century Gothic" panose="020B0502020202020204" pitchFamily="34" charset="0"/>
                          <a:cs typeface="Calibri" panose="020F0502020204030204" pitchFamily="34" charset="0"/>
                        </a:rPr>
                        <a:t>CNTR</a:t>
                      </a:r>
                      <a:endParaRPr lang="ko-KR" altLang="en-US" sz="1000" dirty="0">
                        <a:solidFill>
                          <a:schemeClr val="tx1"/>
                        </a:solidFill>
                        <a:latin typeface="Century Gothic" panose="020B0502020202020204" pitchFamily="34" charset="0"/>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latinLnBrk="0">
                        <a:spcAft>
                          <a:spcPts val="0"/>
                        </a:spcAft>
                      </a:pPr>
                      <a:r>
                        <a:rPr lang="en-US" altLang="ko-KR" sz="1000" kern="100" dirty="0">
                          <a:solidFill>
                            <a:schemeClr val="tx1"/>
                          </a:solidFill>
                          <a:latin typeface="Century Gothic" panose="020B0502020202020204" pitchFamily="34" charset="0"/>
                          <a:ea typeface="맑은 고딕"/>
                          <a:cs typeface="Calibri" panose="020F0502020204030204" pitchFamily="34" charset="0"/>
                        </a:rPr>
                        <a:t>13</a:t>
                      </a:r>
                      <a:endParaRPr lang="ko-KR"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latinLnBrk="0">
                        <a:spcAft>
                          <a:spcPts val="0"/>
                        </a:spcAft>
                      </a:pPr>
                      <a:r>
                        <a:rPr lang="en-US" altLang="ko-KR" sz="1000" kern="100" dirty="0">
                          <a:solidFill>
                            <a:schemeClr val="tx1"/>
                          </a:solidFill>
                          <a:latin typeface="Century Gothic" panose="020B0502020202020204" pitchFamily="34" charset="0"/>
                          <a:ea typeface="맑은 고딕"/>
                          <a:cs typeface="Calibri" panose="020F0502020204030204" pitchFamily="34" charset="0"/>
                        </a:rPr>
                        <a:t>769,641</a:t>
                      </a:r>
                      <a:endParaRPr lang="ko-KR"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352874">
                <a:tc>
                  <a:txBody>
                    <a:bodyPr/>
                    <a:lstStyle/>
                    <a:p>
                      <a:pPr algn="ctr" latinLnBrk="0">
                        <a:spcAft>
                          <a:spcPts val="0"/>
                        </a:spcAft>
                      </a:pPr>
                      <a:r>
                        <a:rPr lang="en-US" altLang="ko-KR" sz="1000" b="1" kern="0" dirty="0">
                          <a:solidFill>
                            <a:schemeClr val="tx1"/>
                          </a:solidFill>
                          <a:latin typeface="Century Gothic" panose="020B0502020202020204" pitchFamily="34" charset="0"/>
                          <a:ea typeface="맑은 고딕"/>
                          <a:cs typeface="Calibri" panose="020F0502020204030204" pitchFamily="34" charset="0"/>
                        </a:rPr>
                        <a:t>5</a:t>
                      </a:r>
                      <a:endParaRPr lang="ko-KR"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latinLnBrk="0">
                        <a:spcAft>
                          <a:spcPts val="0"/>
                        </a:spcAft>
                      </a:pPr>
                      <a:r>
                        <a:rPr lang="en-US" altLang="ko-KR" sz="1000" kern="0" dirty="0">
                          <a:solidFill>
                            <a:schemeClr val="tx1"/>
                          </a:solidFill>
                          <a:latin typeface="Century Gothic" panose="020B0502020202020204" pitchFamily="34" charset="0"/>
                          <a:ea typeface="맑은 고딕"/>
                          <a:cs typeface="Calibri" panose="020F0502020204030204" pitchFamily="34" charset="0"/>
                        </a:rPr>
                        <a:t>NSC SHIPPING GmbH &amp; Cie. KG</a:t>
                      </a:r>
                      <a:endParaRPr lang="ko-KR" altLang="ko-KR" sz="1000" kern="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en-US" altLang="ko-KR" sz="1000" dirty="0">
                          <a:solidFill>
                            <a:schemeClr val="tx1"/>
                          </a:solidFill>
                          <a:latin typeface="Century Gothic" panose="020B0502020202020204" pitchFamily="34" charset="0"/>
                          <a:cs typeface="Calibri" panose="020F0502020204030204" pitchFamily="34" charset="0"/>
                        </a:rPr>
                        <a:t>Germany</a:t>
                      </a:r>
                      <a:endParaRPr lang="ko-KR" altLang="en-US" sz="1000" dirty="0">
                        <a:solidFill>
                          <a:schemeClr val="tx1"/>
                        </a:solidFill>
                        <a:latin typeface="Century Gothic" panose="020B0502020202020204" pitchFamily="34" charset="0"/>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en-US" altLang="ko-KR" sz="1000" dirty="0">
                          <a:solidFill>
                            <a:schemeClr val="tx1"/>
                          </a:solidFill>
                          <a:latin typeface="Century Gothic" panose="020B0502020202020204" pitchFamily="34" charset="0"/>
                          <a:cs typeface="Calibri" panose="020F0502020204030204" pitchFamily="34" charset="0"/>
                        </a:rPr>
                        <a:t>CNTR</a:t>
                      </a:r>
                      <a:endParaRPr lang="ko-KR" altLang="en-US" sz="1000" dirty="0">
                        <a:solidFill>
                          <a:schemeClr val="tx1"/>
                        </a:solidFill>
                        <a:latin typeface="Century Gothic" panose="020B0502020202020204" pitchFamily="34" charset="0"/>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en-US" altLang="ko-KR" sz="1000" dirty="0">
                          <a:solidFill>
                            <a:schemeClr val="tx1"/>
                          </a:solidFill>
                          <a:latin typeface="Century Gothic" panose="020B0502020202020204" pitchFamily="34" charset="0"/>
                          <a:cs typeface="Calibri" panose="020F0502020204030204" pitchFamily="34" charset="0"/>
                        </a:rPr>
                        <a:t>8</a:t>
                      </a:r>
                      <a:endParaRPr lang="ko-KR" altLang="en-US" sz="1000" dirty="0">
                        <a:solidFill>
                          <a:schemeClr val="tx1"/>
                        </a:solidFill>
                        <a:latin typeface="Century Gothic" panose="020B0502020202020204" pitchFamily="34" charset="0"/>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en-US" altLang="ko-KR" sz="1000" kern="100" dirty="0">
                          <a:solidFill>
                            <a:schemeClr val="tx1"/>
                          </a:solidFill>
                          <a:latin typeface="Century Gothic" panose="020B0502020202020204" pitchFamily="34" charset="0"/>
                          <a:ea typeface="맑은 고딕"/>
                          <a:cs typeface="Calibri" panose="020F0502020204030204" pitchFamily="34" charset="0"/>
                        </a:rPr>
                        <a:t>618,983</a:t>
                      </a:r>
                      <a:endParaRPr lang="ko-KR" altLang="ko-KR"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8930162"/>
                  </a:ext>
                </a:extLst>
              </a:tr>
              <a:tr h="352874">
                <a:tc>
                  <a:txBody>
                    <a:bodyPr/>
                    <a:lstStyle/>
                    <a:p>
                      <a:pPr algn="ctr" latinLnBrk="0">
                        <a:spcAft>
                          <a:spcPts val="0"/>
                        </a:spcAft>
                      </a:pPr>
                      <a:r>
                        <a:rPr lang="en-US" altLang="ko-KR" sz="1000" b="1" kern="0" dirty="0">
                          <a:solidFill>
                            <a:schemeClr val="tx1"/>
                          </a:solidFill>
                          <a:latin typeface="Century Gothic" panose="020B0502020202020204" pitchFamily="34" charset="0"/>
                          <a:ea typeface="맑은 고딕"/>
                          <a:cs typeface="Calibri" panose="020F0502020204030204" pitchFamily="34" charset="0"/>
                        </a:rPr>
                        <a:t>6</a:t>
                      </a:r>
                      <a:endParaRPr lang="ko-KR"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latinLnBrk="0">
                        <a:spcAft>
                          <a:spcPts val="0"/>
                        </a:spcAft>
                      </a:pPr>
                      <a:r>
                        <a:rPr lang="en-US" altLang="ko-KR" sz="1000" kern="0" dirty="0">
                          <a:solidFill>
                            <a:schemeClr val="tx1"/>
                          </a:solidFill>
                          <a:latin typeface="Century Gothic" panose="020B0502020202020204" pitchFamily="34" charset="0"/>
                          <a:ea typeface="맑은 고딕"/>
                          <a:cs typeface="Calibri" panose="020F0502020204030204" pitchFamily="34" charset="0"/>
                        </a:rPr>
                        <a:t>International Seaways, Inc.</a:t>
                      </a:r>
                      <a:endParaRPr lang="ko-KR" sz="1000" kern="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ko-KR" sz="1000" kern="100" dirty="0">
                          <a:solidFill>
                            <a:schemeClr val="tx1"/>
                          </a:solidFill>
                          <a:latin typeface="Century Gothic" panose="020B0502020202020204" pitchFamily="34" charset="0"/>
                          <a:ea typeface="맑은 고딕"/>
                          <a:cs typeface="Calibri" panose="020F0502020204030204" pitchFamily="34" charset="0"/>
                        </a:rPr>
                        <a:t>USA</a:t>
                      </a:r>
                      <a:endParaRPr lang="ko-KR" altLang="en-US"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ko-KR" sz="1000" kern="100" dirty="0">
                          <a:solidFill>
                            <a:schemeClr val="tx1"/>
                          </a:solidFill>
                          <a:latin typeface="Century Gothic" panose="020B0502020202020204" pitchFamily="34" charset="0"/>
                          <a:ea typeface="맑은 고딕"/>
                          <a:cs typeface="Calibri" panose="020F0502020204030204" pitchFamily="34" charset="0"/>
                        </a:rPr>
                        <a:t>Tanker</a:t>
                      </a:r>
                      <a:endParaRPr lang="ko-KR" altLang="en-US"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latinLnBrk="0">
                        <a:spcAft>
                          <a:spcPts val="0"/>
                        </a:spcAft>
                      </a:pPr>
                      <a:r>
                        <a:rPr lang="en-US" altLang="ko-KR" sz="1000" kern="100" dirty="0">
                          <a:solidFill>
                            <a:schemeClr val="tx1"/>
                          </a:solidFill>
                          <a:latin typeface="Century Gothic" panose="020B0502020202020204" pitchFamily="34" charset="0"/>
                          <a:ea typeface="맑은 고딕"/>
                          <a:cs typeface="Calibri" panose="020F0502020204030204" pitchFamily="34" charset="0"/>
                        </a:rPr>
                        <a:t>14</a:t>
                      </a:r>
                      <a:endParaRPr lang="ko-KR"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latinLnBrk="0">
                        <a:spcAft>
                          <a:spcPts val="0"/>
                        </a:spcAft>
                      </a:pPr>
                      <a:r>
                        <a:rPr lang="en-US" altLang="ko-KR" sz="1000" kern="100" dirty="0">
                          <a:solidFill>
                            <a:schemeClr val="tx1"/>
                          </a:solidFill>
                          <a:latin typeface="Century Gothic" panose="020B0502020202020204" pitchFamily="34" charset="0"/>
                          <a:ea typeface="맑은 고딕"/>
                          <a:cs typeface="Calibri" panose="020F0502020204030204" pitchFamily="34" charset="0"/>
                        </a:rPr>
                        <a:t>411,198</a:t>
                      </a:r>
                      <a:endParaRPr lang="ko-KR"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352874">
                <a:tc>
                  <a:txBody>
                    <a:bodyPr/>
                    <a:lstStyle/>
                    <a:p>
                      <a:pPr algn="ctr" latinLnBrk="0">
                        <a:spcAft>
                          <a:spcPts val="0"/>
                        </a:spcAft>
                      </a:pPr>
                      <a:r>
                        <a:rPr lang="en-US" altLang="ko-KR" sz="1000" b="1" kern="0" dirty="0">
                          <a:solidFill>
                            <a:schemeClr val="tx1"/>
                          </a:solidFill>
                          <a:latin typeface="Century Gothic" panose="020B0502020202020204" pitchFamily="34" charset="0"/>
                          <a:ea typeface="맑은 고딕"/>
                          <a:cs typeface="Calibri" panose="020F0502020204030204" pitchFamily="34" charset="0"/>
                        </a:rPr>
                        <a:t>7</a:t>
                      </a:r>
                      <a:endParaRPr lang="ko-KR"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latinLnBrk="0">
                        <a:spcAft>
                          <a:spcPts val="0"/>
                        </a:spcAft>
                      </a:pPr>
                      <a:r>
                        <a:rPr lang="en-US" altLang="ko-KR" sz="1000" kern="0" dirty="0">
                          <a:solidFill>
                            <a:schemeClr val="tx1"/>
                          </a:solidFill>
                          <a:latin typeface="Century Gothic" panose="020B0502020202020204" pitchFamily="34" charset="0"/>
                          <a:ea typeface="맑은 고딕"/>
                          <a:cs typeface="Calibri" panose="020F0502020204030204" pitchFamily="34" charset="0"/>
                        </a:rPr>
                        <a:t>NIRIIS Shipping S.A.</a:t>
                      </a:r>
                      <a:endParaRPr lang="ko-KR" sz="1000" kern="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ko-KR" sz="1000" kern="100" dirty="0">
                          <a:solidFill>
                            <a:schemeClr val="tx1"/>
                          </a:solidFill>
                          <a:latin typeface="Century Gothic" panose="020B0502020202020204" pitchFamily="34" charset="0"/>
                          <a:ea typeface="+mn-ea"/>
                          <a:cs typeface="Calibri" panose="020F0502020204030204" pitchFamily="34" charset="0"/>
                        </a:rPr>
                        <a:t>Greece</a:t>
                      </a:r>
                      <a:endParaRPr lang="ko-KR" altLang="ko-KR" sz="1000" kern="100" dirty="0">
                        <a:solidFill>
                          <a:schemeClr val="tx1"/>
                        </a:solidFill>
                        <a:latin typeface="Century Gothic" panose="020B0502020202020204" pitchFamily="34" charset="0"/>
                        <a:ea typeface="+mn-ea"/>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ko-KR" sz="1000" kern="100" dirty="0">
                          <a:solidFill>
                            <a:schemeClr val="tx1"/>
                          </a:solidFill>
                          <a:latin typeface="Century Gothic" panose="020B0502020202020204" pitchFamily="34" charset="0"/>
                          <a:ea typeface="+mn-ea"/>
                          <a:cs typeface="Calibri" panose="020F0502020204030204" pitchFamily="34" charset="0"/>
                        </a:rPr>
                        <a:t>Bulk Carrier</a:t>
                      </a:r>
                      <a:endParaRPr lang="ko-KR" altLang="ko-KR" sz="1000" kern="100" dirty="0">
                        <a:solidFill>
                          <a:schemeClr val="tx1"/>
                        </a:solidFill>
                        <a:latin typeface="Century Gothic" panose="020B0502020202020204" pitchFamily="34" charset="0"/>
                        <a:ea typeface="+mn-ea"/>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latinLnBrk="0">
                        <a:spcAft>
                          <a:spcPts val="0"/>
                        </a:spcAft>
                      </a:pPr>
                      <a:r>
                        <a:rPr lang="en-US" altLang="ko-KR" sz="1000" kern="100" dirty="0">
                          <a:solidFill>
                            <a:schemeClr val="tx1"/>
                          </a:solidFill>
                          <a:latin typeface="Century Gothic" panose="020B0502020202020204" pitchFamily="34" charset="0"/>
                          <a:ea typeface="맑은 고딕"/>
                          <a:cs typeface="Calibri" panose="020F0502020204030204" pitchFamily="34" charset="0"/>
                        </a:rPr>
                        <a:t>10</a:t>
                      </a:r>
                      <a:endParaRPr lang="ko-KR"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latinLnBrk="0">
                        <a:spcAft>
                          <a:spcPts val="0"/>
                        </a:spcAft>
                      </a:pPr>
                      <a:r>
                        <a:rPr lang="en-US" altLang="ko-KR" sz="1000" kern="100" dirty="0">
                          <a:solidFill>
                            <a:schemeClr val="tx1"/>
                          </a:solidFill>
                          <a:latin typeface="Century Gothic" panose="020B0502020202020204" pitchFamily="34" charset="0"/>
                          <a:ea typeface="맑은 고딕"/>
                          <a:cs typeface="Calibri" panose="020F0502020204030204" pitchFamily="34" charset="0"/>
                        </a:rPr>
                        <a:t>401,071</a:t>
                      </a:r>
                      <a:endParaRPr lang="ko-KR"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93604775"/>
                  </a:ext>
                </a:extLst>
              </a:tr>
              <a:tr h="352874">
                <a:tc>
                  <a:txBody>
                    <a:bodyPr/>
                    <a:lstStyle/>
                    <a:p>
                      <a:pPr algn="ctr" latinLnBrk="0">
                        <a:spcAft>
                          <a:spcPts val="0"/>
                        </a:spcAft>
                      </a:pPr>
                      <a:r>
                        <a:rPr lang="en-US" sz="1000" b="1" kern="0" dirty="0">
                          <a:solidFill>
                            <a:schemeClr val="tx1"/>
                          </a:solidFill>
                          <a:latin typeface="Century Gothic" panose="020B0502020202020204" pitchFamily="34" charset="0"/>
                        </a:rPr>
                        <a:t>8</a:t>
                      </a:r>
                      <a:endParaRPr lang="ko-KR"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latinLnBrk="0">
                        <a:spcAft>
                          <a:spcPts val="0"/>
                        </a:spcAft>
                      </a:pPr>
                      <a:r>
                        <a:rPr lang="en-US" altLang="ko-KR" sz="1000" kern="0" dirty="0">
                          <a:solidFill>
                            <a:schemeClr val="tx1"/>
                          </a:solidFill>
                          <a:latin typeface="Century Gothic" panose="020B0502020202020204" pitchFamily="34" charset="0"/>
                          <a:ea typeface="맑은 고딕"/>
                          <a:cs typeface="Calibri" panose="020F0502020204030204" pitchFamily="34" charset="0"/>
                        </a:rPr>
                        <a:t>Bright Navigation</a:t>
                      </a:r>
                      <a:endParaRPr lang="ko-KR" sz="1000" kern="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ko-KR" sz="1000" kern="100" dirty="0">
                          <a:solidFill>
                            <a:schemeClr val="tx1"/>
                          </a:solidFill>
                          <a:latin typeface="Century Gothic" panose="020B0502020202020204" pitchFamily="34" charset="0"/>
                          <a:ea typeface="맑은 고딕"/>
                          <a:cs typeface="Calibri" panose="020F0502020204030204" pitchFamily="34" charset="0"/>
                        </a:rPr>
                        <a:t>Greece</a:t>
                      </a:r>
                      <a:endParaRPr lang="ko-KR" altLang="en-US"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ko-KR" sz="1000" kern="100" dirty="0">
                          <a:solidFill>
                            <a:schemeClr val="tx1"/>
                          </a:solidFill>
                          <a:latin typeface="Century Gothic" panose="020B0502020202020204" pitchFamily="34" charset="0"/>
                          <a:ea typeface="맑은 고딕"/>
                          <a:cs typeface="Calibri" panose="020F0502020204030204" pitchFamily="34" charset="0"/>
                        </a:rPr>
                        <a:t>Bulk Carrier</a:t>
                      </a:r>
                      <a:endParaRPr lang="ko-KR" altLang="en-US"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latinLnBrk="0">
                        <a:spcAft>
                          <a:spcPts val="0"/>
                        </a:spcAft>
                      </a:pPr>
                      <a:r>
                        <a:rPr lang="en-US" altLang="ko-KR" sz="1000" kern="100" dirty="0">
                          <a:solidFill>
                            <a:schemeClr val="tx1"/>
                          </a:solidFill>
                          <a:latin typeface="Century Gothic" panose="020B0502020202020204" pitchFamily="34" charset="0"/>
                          <a:ea typeface="맑은 고딕"/>
                          <a:cs typeface="Calibri" panose="020F0502020204030204" pitchFamily="34" charset="0"/>
                        </a:rPr>
                        <a:t>6</a:t>
                      </a:r>
                      <a:endParaRPr lang="ko-KR"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latinLnBrk="0">
                        <a:spcAft>
                          <a:spcPts val="0"/>
                        </a:spcAft>
                      </a:pPr>
                      <a:r>
                        <a:rPr lang="en-US" altLang="ko-KR" sz="1000" kern="100" dirty="0">
                          <a:solidFill>
                            <a:schemeClr val="tx1"/>
                          </a:solidFill>
                          <a:latin typeface="Century Gothic" panose="020B0502020202020204" pitchFamily="34" charset="0"/>
                          <a:ea typeface="맑은 고딕"/>
                          <a:cs typeface="Calibri" panose="020F0502020204030204" pitchFamily="34" charset="0"/>
                        </a:rPr>
                        <a:t>396,239</a:t>
                      </a:r>
                      <a:endParaRPr lang="ko-KR"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352874">
                <a:tc>
                  <a:txBody>
                    <a:bodyPr/>
                    <a:lstStyle/>
                    <a:p>
                      <a:pPr algn="ctr" latinLnBrk="0">
                        <a:spcAft>
                          <a:spcPts val="0"/>
                        </a:spcAft>
                      </a:pPr>
                      <a:r>
                        <a:rPr lang="en-US" altLang="ko-KR" sz="1000" b="1" kern="100" dirty="0">
                          <a:solidFill>
                            <a:schemeClr val="tx1"/>
                          </a:solidFill>
                          <a:latin typeface="Century Gothic" panose="020B0502020202020204" pitchFamily="34" charset="0"/>
                          <a:ea typeface="맑은 고딕"/>
                          <a:cs typeface="Calibri" panose="020F0502020204030204" pitchFamily="34" charset="0"/>
                        </a:rPr>
                        <a:t>9</a:t>
                      </a:r>
                      <a:endParaRPr lang="ko-KR" sz="1000" b="1"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latinLnBrk="0">
                        <a:spcAft>
                          <a:spcPts val="0"/>
                        </a:spcAft>
                      </a:pPr>
                      <a:r>
                        <a:rPr lang="en-US" altLang="ko-KR" sz="1000" kern="0" dirty="0" err="1">
                          <a:solidFill>
                            <a:schemeClr val="tx1"/>
                          </a:solidFill>
                          <a:latin typeface="Century Gothic" panose="020B0502020202020204" pitchFamily="34" charset="0"/>
                          <a:ea typeface="맑은 고딕"/>
                          <a:cs typeface="Calibri" panose="020F0502020204030204" pitchFamily="34" charset="0"/>
                        </a:rPr>
                        <a:t>Oceonix</a:t>
                      </a:r>
                      <a:r>
                        <a:rPr lang="en-US" altLang="ko-KR" sz="1000" kern="0" dirty="0">
                          <a:solidFill>
                            <a:schemeClr val="tx1"/>
                          </a:solidFill>
                          <a:latin typeface="Century Gothic" panose="020B0502020202020204" pitchFamily="34" charset="0"/>
                          <a:ea typeface="맑은 고딕"/>
                          <a:cs typeface="Calibri" panose="020F0502020204030204" pitchFamily="34" charset="0"/>
                        </a:rPr>
                        <a:t> Services Ltd</a:t>
                      </a:r>
                      <a:endParaRPr lang="ko-KR" sz="1000" kern="0" dirty="0">
                        <a:solidFill>
                          <a:schemeClr val="tx1"/>
                        </a:solidFill>
                        <a:latin typeface="Century Gothic" panose="020B0502020202020204" pitchFamily="34" charset="0"/>
                        <a:ea typeface="맑은 고딕"/>
                        <a:cs typeface="Calibri" panose="020F0502020204030204" pitchFamily="34" charset="0"/>
                      </a:endParaRPr>
                    </a:p>
                  </a:txBody>
                  <a:tcPr marL="20848" marR="2084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latinLnBrk="0">
                        <a:spcAft>
                          <a:spcPts val="0"/>
                        </a:spcAft>
                      </a:pPr>
                      <a:r>
                        <a:rPr lang="en-US" altLang="ko-KR" sz="1000" kern="100" dirty="0">
                          <a:solidFill>
                            <a:schemeClr val="tx1"/>
                          </a:solidFill>
                          <a:latin typeface="Century Gothic" panose="020B0502020202020204" pitchFamily="34" charset="0"/>
                          <a:ea typeface="맑은 고딕"/>
                          <a:cs typeface="Calibri" panose="020F0502020204030204" pitchFamily="34" charset="0"/>
                        </a:rPr>
                        <a:t>UK</a:t>
                      </a:r>
                      <a:endParaRPr lang="ko-KR" sz="1000" kern="100" dirty="0">
                        <a:solidFill>
                          <a:schemeClr val="tx1"/>
                        </a:solidFill>
                        <a:latin typeface="Century Gothic" panose="020B0502020202020204" pitchFamily="34" charset="0"/>
                        <a:ea typeface="맑은 고딕"/>
                        <a:cs typeface="Calibri" panose="020F0502020204030204" pitchFamily="34" charset="0"/>
                      </a:endParaRPr>
                    </a:p>
                  </a:txBody>
                  <a:tcPr marL="20848" marR="2084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latinLnBrk="0">
                        <a:spcAft>
                          <a:spcPts val="0"/>
                        </a:spcAft>
                      </a:pPr>
                      <a:r>
                        <a:rPr lang="en-US" altLang="ko-KR" sz="1000" kern="100" dirty="0">
                          <a:solidFill>
                            <a:schemeClr val="tx1"/>
                          </a:solidFill>
                          <a:latin typeface="Century Gothic" panose="020B0502020202020204" pitchFamily="34" charset="0"/>
                          <a:ea typeface="맑은 고딕"/>
                          <a:cs typeface="Calibri" panose="020F0502020204030204" pitchFamily="34" charset="0"/>
                        </a:rPr>
                        <a:t>Bulker, Tanker</a:t>
                      </a:r>
                      <a:endParaRPr lang="ko-KR" altLang="ko-KR" sz="1000" kern="100" dirty="0">
                        <a:solidFill>
                          <a:schemeClr val="tx1"/>
                        </a:solidFill>
                        <a:latin typeface="Century Gothic" panose="020B0502020202020204" pitchFamily="34" charset="0"/>
                        <a:ea typeface="맑은 고딕"/>
                        <a:cs typeface="Calibri" panose="020F0502020204030204" pitchFamily="34" charset="0"/>
                      </a:endParaRPr>
                    </a:p>
                  </a:txBody>
                  <a:tcPr marL="20848" marR="2084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latinLnBrk="0">
                        <a:spcAft>
                          <a:spcPts val="0"/>
                        </a:spcAft>
                      </a:pPr>
                      <a:r>
                        <a:rPr lang="en-US" altLang="ko-KR" sz="1000" kern="100" dirty="0">
                          <a:solidFill>
                            <a:schemeClr val="tx1"/>
                          </a:solidFill>
                          <a:latin typeface="Century Gothic" panose="020B0502020202020204" pitchFamily="34" charset="0"/>
                          <a:ea typeface="맑은 고딕"/>
                          <a:cs typeface="Calibri" panose="020F0502020204030204" pitchFamily="34" charset="0"/>
                        </a:rPr>
                        <a:t>4</a:t>
                      </a:r>
                      <a:endParaRPr lang="ko-KR" sz="1000" kern="100" dirty="0">
                        <a:solidFill>
                          <a:schemeClr val="tx1"/>
                        </a:solidFill>
                        <a:latin typeface="Century Gothic" panose="020B0502020202020204" pitchFamily="34" charset="0"/>
                        <a:ea typeface="맑은 고딕"/>
                        <a:cs typeface="Calibri" panose="020F0502020204030204" pitchFamily="34" charset="0"/>
                      </a:endParaRPr>
                    </a:p>
                  </a:txBody>
                  <a:tcPr marL="20848" marR="2084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latinLnBrk="0">
                        <a:spcAft>
                          <a:spcPts val="0"/>
                        </a:spcAft>
                      </a:pPr>
                      <a:r>
                        <a:rPr lang="en-US" altLang="ko-KR" sz="1000" kern="100" dirty="0">
                          <a:solidFill>
                            <a:schemeClr val="tx1"/>
                          </a:solidFill>
                          <a:latin typeface="Century Gothic" panose="020B0502020202020204" pitchFamily="34" charset="0"/>
                          <a:ea typeface="맑은 고딕"/>
                          <a:cs typeface="Calibri" panose="020F0502020204030204" pitchFamily="34" charset="0"/>
                        </a:rPr>
                        <a:t>369,742</a:t>
                      </a:r>
                      <a:endParaRPr lang="ko-KR" sz="1000" kern="100" dirty="0">
                        <a:solidFill>
                          <a:schemeClr val="tx1"/>
                        </a:solidFill>
                        <a:latin typeface="Century Gothic" panose="020B0502020202020204" pitchFamily="34" charset="0"/>
                        <a:ea typeface="맑은 고딕"/>
                        <a:cs typeface="Calibri" panose="020F0502020204030204" pitchFamily="34" charset="0"/>
                      </a:endParaRPr>
                    </a:p>
                  </a:txBody>
                  <a:tcPr marL="20848" marR="2084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r h="352874">
                <a:tc>
                  <a:txBody>
                    <a:bodyPr/>
                    <a:lstStyle/>
                    <a:p>
                      <a:pPr algn="ctr" latinLnBrk="0">
                        <a:spcAft>
                          <a:spcPts val="0"/>
                        </a:spcAft>
                      </a:pPr>
                      <a:r>
                        <a:rPr lang="en-US" sz="1000" b="1" kern="0" dirty="0">
                          <a:solidFill>
                            <a:schemeClr val="tx1"/>
                          </a:solidFill>
                          <a:latin typeface="Century Gothic" panose="020B0502020202020204" pitchFamily="34" charset="0"/>
                        </a:rPr>
                        <a:t>10</a:t>
                      </a:r>
                      <a:endParaRPr lang="ko-KR"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ko-KR" sz="1000" kern="0" dirty="0">
                          <a:solidFill>
                            <a:schemeClr val="tx1"/>
                          </a:solidFill>
                          <a:latin typeface="Century Gothic" panose="020B0502020202020204" pitchFamily="34" charset="0"/>
                          <a:ea typeface="맑은 고딕"/>
                          <a:cs typeface="Calibri" panose="020F0502020204030204" pitchFamily="34" charset="0"/>
                        </a:rPr>
                        <a:t>Navig8 Group</a:t>
                      </a:r>
                      <a:endParaRPr lang="ko-KR" altLang="en-US" sz="1000" kern="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ko-KR" sz="1000" dirty="0">
                          <a:solidFill>
                            <a:schemeClr val="tx1"/>
                          </a:solidFill>
                          <a:latin typeface="Century Gothic" panose="020B0502020202020204" pitchFamily="34" charset="0"/>
                          <a:cs typeface="Calibri" panose="020F0502020204030204" pitchFamily="34" charset="0"/>
                        </a:rPr>
                        <a:t>Singapore</a:t>
                      </a:r>
                      <a:endParaRPr lang="ko-KR" altLang="ko-KR" sz="1000" kern="100" dirty="0">
                        <a:solidFill>
                          <a:schemeClr val="tx1"/>
                        </a:solidFill>
                        <a:latin typeface="Century Gothic" panose="020B0502020202020204" pitchFamily="34" charset="0"/>
                        <a:ea typeface="+mn-ea"/>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latinLnBrk="0">
                        <a:spcAft>
                          <a:spcPts val="0"/>
                        </a:spcAft>
                      </a:pPr>
                      <a:r>
                        <a:rPr lang="en-US" altLang="ko-KR" sz="1000" dirty="0">
                          <a:solidFill>
                            <a:schemeClr val="tx1"/>
                          </a:solidFill>
                          <a:latin typeface="Century Gothic" panose="020B0502020202020204" pitchFamily="34" charset="0"/>
                          <a:cs typeface="Calibri" panose="020F0502020204030204" pitchFamily="34" charset="0"/>
                        </a:rPr>
                        <a:t>Tanker</a:t>
                      </a:r>
                      <a:endParaRPr lang="ko-KR" altLang="ko-KR"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latinLnBrk="0">
                        <a:spcAft>
                          <a:spcPts val="0"/>
                        </a:spcAft>
                      </a:pPr>
                      <a:r>
                        <a:rPr lang="en-US" altLang="ko-KR" sz="1000" kern="100" dirty="0">
                          <a:solidFill>
                            <a:schemeClr val="tx1"/>
                          </a:solidFill>
                          <a:latin typeface="Century Gothic" panose="020B0502020202020204" pitchFamily="34" charset="0"/>
                          <a:ea typeface="맑은 고딕"/>
                          <a:cs typeface="Calibri" panose="020F0502020204030204" pitchFamily="34" charset="0"/>
                        </a:rPr>
                        <a:t>12</a:t>
                      </a:r>
                      <a:endParaRPr lang="ko-KR"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ko-KR" sz="1000" kern="100" dirty="0">
                          <a:solidFill>
                            <a:schemeClr val="tx1"/>
                          </a:solidFill>
                          <a:latin typeface="Century Gothic" panose="020B0502020202020204" pitchFamily="34" charset="0"/>
                          <a:ea typeface="맑은 고딕"/>
                          <a:cs typeface="Calibri" panose="020F0502020204030204" pitchFamily="34" charset="0"/>
                        </a:rPr>
                        <a:t>361,214</a:t>
                      </a:r>
                      <a:endParaRPr lang="ko-KR" altLang="ko-KR"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graphicFrame>
        <p:nvGraphicFramePr>
          <p:cNvPr id="4" name="표 3">
            <a:extLst>
              <a:ext uri="{FF2B5EF4-FFF2-40B4-BE49-F238E27FC236}">
                <a16:creationId xmlns:a16="http://schemas.microsoft.com/office/drawing/2014/main" id="{70FAE0EA-FE8B-D261-5A36-48A20C723F36}"/>
              </a:ext>
            </a:extLst>
          </p:cNvPr>
          <p:cNvGraphicFramePr>
            <a:graphicFrameLocks noGrp="1"/>
          </p:cNvGraphicFramePr>
          <p:nvPr/>
        </p:nvGraphicFramePr>
        <p:xfrm>
          <a:off x="6179128" y="2355701"/>
          <a:ext cx="5184576" cy="3881614"/>
        </p:xfrm>
        <a:graphic>
          <a:graphicData uri="http://schemas.openxmlformats.org/drawingml/2006/table">
            <a:tbl>
              <a:tblPr bandRow="1">
                <a:tableStyleId>{2D5ABB26-0587-4C30-8999-92F81FD0307C}</a:tableStyleId>
              </a:tblPr>
              <a:tblGrid>
                <a:gridCol w="388999">
                  <a:extLst>
                    <a:ext uri="{9D8B030D-6E8A-4147-A177-3AD203B41FA5}">
                      <a16:colId xmlns:a16="http://schemas.microsoft.com/office/drawing/2014/main" val="20000"/>
                    </a:ext>
                  </a:extLst>
                </a:gridCol>
                <a:gridCol w="2283222">
                  <a:extLst>
                    <a:ext uri="{9D8B030D-6E8A-4147-A177-3AD203B41FA5}">
                      <a16:colId xmlns:a16="http://schemas.microsoft.com/office/drawing/2014/main" val="20001"/>
                    </a:ext>
                  </a:extLst>
                </a:gridCol>
                <a:gridCol w="714314">
                  <a:extLst>
                    <a:ext uri="{9D8B030D-6E8A-4147-A177-3AD203B41FA5}">
                      <a16:colId xmlns:a16="http://schemas.microsoft.com/office/drawing/2014/main" val="1979314716"/>
                    </a:ext>
                  </a:extLst>
                </a:gridCol>
                <a:gridCol w="744273">
                  <a:extLst>
                    <a:ext uri="{9D8B030D-6E8A-4147-A177-3AD203B41FA5}">
                      <a16:colId xmlns:a16="http://schemas.microsoft.com/office/drawing/2014/main" val="20002"/>
                    </a:ext>
                  </a:extLst>
                </a:gridCol>
                <a:gridCol w="471616">
                  <a:extLst>
                    <a:ext uri="{9D8B030D-6E8A-4147-A177-3AD203B41FA5}">
                      <a16:colId xmlns:a16="http://schemas.microsoft.com/office/drawing/2014/main" val="20003"/>
                    </a:ext>
                  </a:extLst>
                </a:gridCol>
                <a:gridCol w="582152">
                  <a:extLst>
                    <a:ext uri="{9D8B030D-6E8A-4147-A177-3AD203B41FA5}">
                      <a16:colId xmlns:a16="http://schemas.microsoft.com/office/drawing/2014/main" val="20004"/>
                    </a:ext>
                  </a:extLst>
                </a:gridCol>
              </a:tblGrid>
              <a:tr h="352874">
                <a:tc>
                  <a:txBody>
                    <a:bodyPr/>
                    <a:lstStyle/>
                    <a:p>
                      <a:pPr algn="ctr"/>
                      <a:r>
                        <a:rPr lang="en-US" altLang="ko-KR" sz="1000" b="1" kern="100" dirty="0">
                          <a:solidFill>
                            <a:schemeClr val="bg1"/>
                          </a:solidFill>
                          <a:latin typeface="Century Gothic" panose="020B0502020202020204" pitchFamily="34" charset="0"/>
                          <a:ea typeface="맑은 고딕"/>
                          <a:cs typeface="Calibri" panose="020F0502020204030204" pitchFamily="34" charset="0"/>
                        </a:rPr>
                        <a:t>RANK.</a:t>
                      </a:r>
                      <a:endParaRPr lang="ko-KR" sz="1000" b="1" kern="100" dirty="0">
                        <a:solidFill>
                          <a:schemeClr val="bg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88C7"/>
                    </a:solidFill>
                  </a:tcPr>
                </a:tc>
                <a:tc>
                  <a:txBody>
                    <a:bodyPr/>
                    <a:lstStyle/>
                    <a:p>
                      <a:pPr algn="ctr" latinLnBrk="0">
                        <a:spcAft>
                          <a:spcPts val="0"/>
                        </a:spcAft>
                      </a:pPr>
                      <a:r>
                        <a:rPr lang="en-US" altLang="ko-KR" sz="1000" b="1" kern="0" dirty="0">
                          <a:solidFill>
                            <a:schemeClr val="bg1"/>
                          </a:solidFill>
                          <a:latin typeface="Century Gothic" panose="020B0502020202020204" pitchFamily="34" charset="0"/>
                        </a:rPr>
                        <a:t>Company Name</a:t>
                      </a:r>
                      <a:endParaRPr lang="ko-KR" sz="1000" b="1" kern="100" dirty="0">
                        <a:solidFill>
                          <a:schemeClr val="bg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88C7"/>
                    </a:solidFill>
                  </a:tcPr>
                </a:tc>
                <a:tc>
                  <a:txBody>
                    <a:bodyPr/>
                    <a:lstStyle/>
                    <a:p>
                      <a:pPr algn="ctr" latinLnBrk="0">
                        <a:spcAft>
                          <a:spcPts val="0"/>
                        </a:spcAft>
                      </a:pPr>
                      <a:r>
                        <a:rPr lang="en-US" altLang="ko-KR" sz="1000" b="1" kern="100" dirty="0">
                          <a:solidFill>
                            <a:schemeClr val="bg1"/>
                          </a:solidFill>
                          <a:latin typeface="Century Gothic" panose="020B0502020202020204" pitchFamily="34" charset="0"/>
                          <a:ea typeface="맑은 고딕"/>
                          <a:cs typeface="Calibri" panose="020F0502020204030204" pitchFamily="34" charset="0"/>
                        </a:rPr>
                        <a:t>Nationality</a:t>
                      </a:r>
                      <a:endParaRPr lang="ko-KR" sz="1000" b="1" kern="100" dirty="0">
                        <a:solidFill>
                          <a:schemeClr val="bg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88C7"/>
                    </a:solidFill>
                  </a:tcPr>
                </a:tc>
                <a:tc>
                  <a:txBody>
                    <a:bodyPr/>
                    <a:lstStyle/>
                    <a:p>
                      <a:pPr algn="ctr" latinLnBrk="0">
                        <a:spcAft>
                          <a:spcPts val="0"/>
                        </a:spcAft>
                      </a:pPr>
                      <a:r>
                        <a:rPr lang="en-US" altLang="ko-KR" sz="1000" b="1" kern="100" dirty="0">
                          <a:solidFill>
                            <a:schemeClr val="bg1"/>
                          </a:solidFill>
                          <a:latin typeface="Century Gothic" panose="020B0502020202020204" pitchFamily="34" charset="0"/>
                        </a:rPr>
                        <a:t>Major </a:t>
                      </a:r>
                    </a:p>
                    <a:p>
                      <a:pPr algn="ctr" latinLnBrk="0">
                        <a:spcAft>
                          <a:spcPts val="0"/>
                        </a:spcAft>
                      </a:pPr>
                      <a:r>
                        <a:rPr lang="en-US" altLang="ko-KR" sz="1000" b="1" kern="100" dirty="0">
                          <a:solidFill>
                            <a:schemeClr val="bg1"/>
                          </a:solidFill>
                          <a:latin typeface="Century Gothic" panose="020B0502020202020204" pitchFamily="34" charset="0"/>
                        </a:rPr>
                        <a:t>Ship Type</a:t>
                      </a:r>
                      <a:endParaRPr lang="ko-KR" sz="1000" b="1" kern="100" dirty="0">
                        <a:solidFill>
                          <a:schemeClr val="bg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88C7"/>
                    </a:solidFill>
                  </a:tcPr>
                </a:tc>
                <a:tc>
                  <a:txBody>
                    <a:bodyPr/>
                    <a:lstStyle/>
                    <a:p>
                      <a:pPr algn="ctr" latinLnBrk="0">
                        <a:spcAft>
                          <a:spcPts val="0"/>
                        </a:spcAft>
                      </a:pPr>
                      <a:r>
                        <a:rPr lang="en-US" altLang="ko-KR" sz="1000" b="1" kern="100" dirty="0">
                          <a:solidFill>
                            <a:schemeClr val="bg1"/>
                          </a:solidFill>
                          <a:latin typeface="Century Gothic" panose="020B0502020202020204" pitchFamily="34" charset="0"/>
                        </a:rPr>
                        <a:t>Ship(s)</a:t>
                      </a:r>
                      <a:endParaRPr lang="ko-KR" sz="1000" b="1" kern="100" dirty="0">
                        <a:solidFill>
                          <a:schemeClr val="bg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88C7"/>
                    </a:solidFill>
                  </a:tcPr>
                </a:tc>
                <a:tc>
                  <a:txBody>
                    <a:bodyPr/>
                    <a:lstStyle/>
                    <a:p>
                      <a:pPr algn="ctr" latinLnBrk="0">
                        <a:spcAft>
                          <a:spcPts val="0"/>
                        </a:spcAft>
                      </a:pPr>
                      <a:r>
                        <a:rPr lang="en-US" sz="1000" b="1" kern="0" dirty="0">
                          <a:solidFill>
                            <a:schemeClr val="bg1"/>
                          </a:solidFill>
                          <a:latin typeface="Century Gothic" panose="020B0502020202020204" pitchFamily="34" charset="0"/>
                        </a:rPr>
                        <a:t>GT</a:t>
                      </a:r>
                      <a:endParaRPr lang="ko-KR" sz="1000" b="1" kern="100" dirty="0">
                        <a:solidFill>
                          <a:schemeClr val="bg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88C7"/>
                    </a:solidFill>
                  </a:tcPr>
                </a:tc>
                <a:extLst>
                  <a:ext uri="{0D108BD9-81ED-4DB2-BD59-A6C34878D82A}">
                    <a16:rowId xmlns:a16="http://schemas.microsoft.com/office/drawing/2014/main" val="10000"/>
                  </a:ext>
                </a:extLst>
              </a:tr>
              <a:tr h="352874">
                <a:tc>
                  <a:txBody>
                    <a:bodyPr/>
                    <a:lstStyle/>
                    <a:p>
                      <a:pPr algn="ctr" latinLnBrk="0">
                        <a:spcAft>
                          <a:spcPts val="0"/>
                        </a:spcAft>
                      </a:pPr>
                      <a:r>
                        <a:rPr lang="en-US" altLang="ko-KR" sz="1000" b="1" kern="100" dirty="0">
                          <a:solidFill>
                            <a:schemeClr val="tx1"/>
                          </a:solidFill>
                          <a:latin typeface="Century Gothic" panose="020B0502020202020204" pitchFamily="34" charset="0"/>
                          <a:ea typeface="맑은 고딕"/>
                          <a:cs typeface="Calibri" panose="020F0502020204030204" pitchFamily="34" charset="0"/>
                        </a:rPr>
                        <a:t>11</a:t>
                      </a:r>
                      <a:endParaRPr lang="ko-KR" sz="1000" b="1"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ko-KR" sz="1000" kern="0" dirty="0">
                          <a:solidFill>
                            <a:schemeClr val="tx1"/>
                          </a:solidFill>
                          <a:latin typeface="Century Gothic" panose="020B0502020202020204" pitchFamily="34" charset="0"/>
                          <a:ea typeface="맑은 고딕"/>
                          <a:cs typeface="Calibri" panose="020F0502020204030204" pitchFamily="34" charset="0"/>
                        </a:rPr>
                        <a:t>Ray Car Carriers</a:t>
                      </a:r>
                      <a:endParaRPr lang="ko-KR" altLang="ko-KR" sz="1000" kern="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ko-KR" sz="1000" dirty="0">
                          <a:solidFill>
                            <a:schemeClr val="tx1"/>
                          </a:solidFill>
                          <a:latin typeface="Century Gothic" panose="020B0502020202020204" pitchFamily="34" charset="0"/>
                          <a:cs typeface="Calibri" panose="020F0502020204030204" pitchFamily="34" charset="0"/>
                        </a:rPr>
                        <a:t>Israel</a:t>
                      </a:r>
                      <a:endParaRPr lang="ko-KR" altLang="ko-KR"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ko-KR" sz="1000" dirty="0">
                          <a:solidFill>
                            <a:schemeClr val="tx1"/>
                          </a:solidFill>
                          <a:latin typeface="Century Gothic" panose="020B0502020202020204" pitchFamily="34" charset="0"/>
                          <a:cs typeface="Calibri" panose="020F0502020204030204" pitchFamily="34" charset="0"/>
                        </a:rPr>
                        <a:t>PCTC</a:t>
                      </a:r>
                      <a:endParaRPr lang="ko-KR" altLang="en-US" sz="1000" dirty="0">
                        <a:solidFill>
                          <a:schemeClr val="tx1"/>
                        </a:solidFill>
                        <a:latin typeface="Century Gothic" panose="020B0502020202020204" pitchFamily="34" charset="0"/>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latinLnBrk="0">
                        <a:spcAft>
                          <a:spcPts val="0"/>
                        </a:spcAft>
                      </a:pPr>
                      <a:r>
                        <a:rPr lang="en-US" altLang="ko-KR" sz="1000" kern="100" dirty="0">
                          <a:solidFill>
                            <a:schemeClr val="tx1"/>
                          </a:solidFill>
                          <a:latin typeface="Century Gothic" panose="020B0502020202020204" pitchFamily="34" charset="0"/>
                          <a:ea typeface="맑은 고딕"/>
                          <a:cs typeface="Calibri" panose="020F0502020204030204" pitchFamily="34" charset="0"/>
                        </a:rPr>
                        <a:t>6</a:t>
                      </a:r>
                      <a:endParaRPr lang="ko-KR" altLang="ko-KR"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latinLnBrk="0">
                        <a:spcAft>
                          <a:spcPts val="0"/>
                        </a:spcAft>
                      </a:pPr>
                      <a:r>
                        <a:rPr lang="en-US" altLang="ko-KR" sz="1000" kern="100" dirty="0">
                          <a:solidFill>
                            <a:schemeClr val="tx1"/>
                          </a:solidFill>
                          <a:latin typeface="Century Gothic" panose="020B0502020202020204" pitchFamily="34" charset="0"/>
                          <a:ea typeface="맑은 고딕"/>
                          <a:cs typeface="Calibri" panose="020F0502020204030204" pitchFamily="34" charset="0"/>
                        </a:rPr>
                        <a:t>345,852</a:t>
                      </a:r>
                      <a:endParaRPr lang="ko-KR" altLang="ko-KR"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47934498"/>
                  </a:ext>
                </a:extLst>
              </a:tr>
              <a:tr h="352874">
                <a:tc>
                  <a:txBody>
                    <a:bodyPr/>
                    <a:lstStyle/>
                    <a:p>
                      <a:pPr algn="ctr" latinLnBrk="0">
                        <a:spcAft>
                          <a:spcPts val="0"/>
                        </a:spcAft>
                      </a:pPr>
                      <a:r>
                        <a:rPr lang="en-US" sz="1000" b="1" kern="0" dirty="0">
                          <a:solidFill>
                            <a:schemeClr val="tx1"/>
                          </a:solidFill>
                          <a:latin typeface="Century Gothic" panose="020B0502020202020204" pitchFamily="34" charset="0"/>
                        </a:rPr>
                        <a:t>12</a:t>
                      </a:r>
                      <a:endParaRPr lang="ko-KR" sz="1000" b="1"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ko-KR" sz="1000" kern="0" dirty="0">
                          <a:solidFill>
                            <a:schemeClr val="tx1"/>
                          </a:solidFill>
                          <a:latin typeface="Century Gothic" panose="020B0502020202020204" pitchFamily="34" charset="0"/>
                          <a:ea typeface="맑은 고딕"/>
                          <a:cs typeface="Calibri" panose="020F0502020204030204" pitchFamily="34" charset="0"/>
                        </a:rPr>
                        <a:t>Bernhard Schulte GmbH &amp; Co. KG</a:t>
                      </a:r>
                      <a:endParaRPr lang="ko-KR" altLang="ko-KR" sz="1000" kern="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ko-KR" sz="1000" kern="100" dirty="0">
                          <a:solidFill>
                            <a:schemeClr val="tx1"/>
                          </a:solidFill>
                          <a:latin typeface="Century Gothic" panose="020B0502020202020204" pitchFamily="34" charset="0"/>
                          <a:ea typeface="맑은 고딕"/>
                          <a:cs typeface="Calibri" panose="020F0502020204030204" pitchFamily="34" charset="0"/>
                        </a:rPr>
                        <a:t>Germany</a:t>
                      </a:r>
                      <a:endParaRPr lang="ko-KR" altLang="ko-KR"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ko-KR" sz="1000" kern="100" dirty="0">
                          <a:solidFill>
                            <a:schemeClr val="tx1"/>
                          </a:solidFill>
                          <a:latin typeface="Century Gothic" panose="020B0502020202020204" pitchFamily="34" charset="0"/>
                          <a:ea typeface="+mn-ea"/>
                          <a:cs typeface="Calibri" panose="020F0502020204030204" pitchFamily="34" charset="0"/>
                        </a:rPr>
                        <a:t>CNTR</a:t>
                      </a:r>
                      <a:endParaRPr lang="ko-KR" altLang="en-US" sz="1000" dirty="0">
                        <a:solidFill>
                          <a:schemeClr val="tx1"/>
                        </a:solidFill>
                        <a:latin typeface="Century Gothic" panose="020B0502020202020204" pitchFamily="34" charset="0"/>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ko-KR" sz="1000" dirty="0">
                          <a:solidFill>
                            <a:schemeClr val="tx1"/>
                          </a:solidFill>
                          <a:latin typeface="Century Gothic" panose="020B0502020202020204" pitchFamily="34" charset="0"/>
                          <a:cs typeface="Calibri" panose="020F0502020204030204" pitchFamily="34" charset="0"/>
                        </a:rPr>
                        <a:t>7</a:t>
                      </a:r>
                      <a:endParaRPr lang="ko-KR" altLang="en-US" sz="1000" dirty="0">
                        <a:solidFill>
                          <a:schemeClr val="tx1"/>
                        </a:solidFill>
                        <a:latin typeface="Century Gothic" panose="020B0502020202020204" pitchFamily="34" charset="0"/>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latinLnBrk="0">
                        <a:spcAft>
                          <a:spcPts val="0"/>
                        </a:spcAft>
                      </a:pPr>
                      <a:r>
                        <a:rPr lang="en-US" altLang="ko-KR" sz="1000" dirty="0">
                          <a:solidFill>
                            <a:schemeClr val="tx1"/>
                          </a:solidFill>
                          <a:latin typeface="Century Gothic" panose="020B0502020202020204" pitchFamily="34" charset="0"/>
                          <a:cs typeface="Calibri" panose="020F0502020204030204" pitchFamily="34" charset="0"/>
                        </a:rPr>
                        <a:t>340,016</a:t>
                      </a:r>
                      <a:endParaRPr lang="ko-KR" sz="1000"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52874">
                <a:tc>
                  <a:txBody>
                    <a:bodyPr/>
                    <a:lstStyle/>
                    <a:p>
                      <a:pPr algn="ctr" latinLnBrk="0">
                        <a:spcAft>
                          <a:spcPts val="0"/>
                        </a:spcAft>
                      </a:pPr>
                      <a:r>
                        <a:rPr lang="en-US" altLang="ko-KR" sz="1000" b="1" kern="100" dirty="0">
                          <a:solidFill>
                            <a:schemeClr val="tx1"/>
                          </a:solidFill>
                          <a:latin typeface="Century Gothic" panose="020B0502020202020204" pitchFamily="34" charset="0"/>
                          <a:ea typeface="맑은 고딕"/>
                          <a:cs typeface="Calibri" panose="020F0502020204030204" pitchFamily="34" charset="0"/>
                        </a:rPr>
                        <a:t>13</a:t>
                      </a:r>
                      <a:endParaRPr lang="ko-KR" sz="1000" b="1"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ko-KR" sz="1000" kern="0" dirty="0">
                          <a:solidFill>
                            <a:schemeClr val="tx1"/>
                          </a:solidFill>
                          <a:latin typeface="Century Gothic" panose="020B0502020202020204" pitchFamily="34" charset="0"/>
                          <a:ea typeface="맑은 고딕"/>
                          <a:cs typeface="Calibri" panose="020F0502020204030204" pitchFamily="34" charset="0"/>
                        </a:rPr>
                        <a:t>Arne </a:t>
                      </a:r>
                      <a:r>
                        <a:rPr lang="en-US" altLang="ko-KR" sz="1000" kern="0" dirty="0" err="1">
                          <a:solidFill>
                            <a:schemeClr val="tx1"/>
                          </a:solidFill>
                          <a:latin typeface="Century Gothic" panose="020B0502020202020204" pitchFamily="34" charset="0"/>
                          <a:ea typeface="맑은 고딕"/>
                          <a:cs typeface="Calibri" panose="020F0502020204030204" pitchFamily="34" charset="0"/>
                        </a:rPr>
                        <a:t>Blystad</a:t>
                      </a:r>
                      <a:r>
                        <a:rPr lang="en-US" altLang="ko-KR" sz="1000" kern="0" dirty="0">
                          <a:solidFill>
                            <a:schemeClr val="tx1"/>
                          </a:solidFill>
                          <a:latin typeface="Century Gothic" panose="020B0502020202020204" pitchFamily="34" charset="0"/>
                          <a:ea typeface="맑은 고딕"/>
                          <a:cs typeface="Calibri" panose="020F0502020204030204" pitchFamily="34" charset="0"/>
                        </a:rPr>
                        <a:t> AS</a:t>
                      </a:r>
                      <a:endParaRPr lang="ko-KR" altLang="en-US" sz="1000" kern="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en-US" altLang="ko-KR" sz="1000" dirty="0">
                          <a:solidFill>
                            <a:schemeClr val="tx1"/>
                          </a:solidFill>
                          <a:latin typeface="Century Gothic" panose="020B0502020202020204" pitchFamily="34" charset="0"/>
                          <a:cs typeface="Calibri" panose="020F0502020204030204" pitchFamily="34" charset="0"/>
                        </a:rPr>
                        <a:t>Norway</a:t>
                      </a:r>
                      <a:endParaRPr lang="ko-KR" altLang="en-US" sz="1000" dirty="0">
                        <a:solidFill>
                          <a:schemeClr val="tx1"/>
                        </a:solidFill>
                        <a:latin typeface="Century Gothic" panose="020B0502020202020204" pitchFamily="34" charset="0"/>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23" rtl="0" eaLnBrk="1" fontAlgn="auto" latinLnBrk="1" hangingPunct="1">
                        <a:lnSpc>
                          <a:spcPct val="100000"/>
                        </a:lnSpc>
                        <a:spcBef>
                          <a:spcPts val="0"/>
                        </a:spcBef>
                        <a:spcAft>
                          <a:spcPts val="0"/>
                        </a:spcAft>
                        <a:buClrTx/>
                        <a:buSzTx/>
                        <a:buFontTx/>
                        <a:buNone/>
                        <a:tabLst/>
                        <a:defRPr/>
                      </a:pPr>
                      <a:r>
                        <a:rPr lang="en-US" altLang="ko-KR" sz="1000" dirty="0">
                          <a:solidFill>
                            <a:schemeClr val="tx1"/>
                          </a:solidFill>
                          <a:latin typeface="Century Gothic" panose="020B0502020202020204" pitchFamily="34" charset="0"/>
                          <a:cs typeface="Calibri" panose="020F0502020204030204" pitchFamily="34" charset="0"/>
                        </a:rPr>
                        <a:t>Tanker</a:t>
                      </a:r>
                      <a:endParaRPr lang="ko-KR" altLang="en-US" sz="1000" dirty="0">
                        <a:solidFill>
                          <a:schemeClr val="tx1"/>
                        </a:solidFill>
                        <a:latin typeface="Century Gothic" panose="020B0502020202020204" pitchFamily="34" charset="0"/>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ko-KR" sz="1000" dirty="0">
                          <a:solidFill>
                            <a:schemeClr val="tx1"/>
                          </a:solidFill>
                          <a:latin typeface="Century Gothic" panose="020B0502020202020204" pitchFamily="34" charset="0"/>
                          <a:cs typeface="Calibri" panose="020F0502020204030204" pitchFamily="34" charset="0"/>
                        </a:rPr>
                        <a:t>25</a:t>
                      </a:r>
                      <a:endParaRPr lang="ko-KR" altLang="en-US" sz="1000" dirty="0">
                        <a:solidFill>
                          <a:schemeClr val="tx1"/>
                        </a:solidFill>
                        <a:latin typeface="Century Gothic" panose="020B0502020202020204" pitchFamily="34" charset="0"/>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ko-KR" sz="1000">
                          <a:solidFill>
                            <a:schemeClr val="tx1"/>
                          </a:solidFill>
                          <a:latin typeface="Century Gothic" panose="020B0502020202020204" pitchFamily="34" charset="0"/>
                          <a:cs typeface="Calibri" panose="020F0502020204030204" pitchFamily="34" charset="0"/>
                        </a:rPr>
                        <a:t>334,957</a:t>
                      </a:r>
                      <a:endParaRPr lang="ko-KR" altLang="en-US" sz="1000" dirty="0">
                        <a:solidFill>
                          <a:schemeClr val="tx1"/>
                        </a:solidFill>
                        <a:latin typeface="Century Gothic" panose="020B0502020202020204" pitchFamily="34" charset="0"/>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82047908"/>
                  </a:ext>
                </a:extLst>
              </a:tr>
              <a:tr h="352874">
                <a:tc>
                  <a:txBody>
                    <a:bodyPr/>
                    <a:lstStyle/>
                    <a:p>
                      <a:pPr algn="ctr" latinLnBrk="0">
                        <a:spcAft>
                          <a:spcPts val="0"/>
                        </a:spcAft>
                      </a:pPr>
                      <a:r>
                        <a:rPr lang="en-US" sz="1000" b="1" kern="0" dirty="0">
                          <a:solidFill>
                            <a:schemeClr val="tx1"/>
                          </a:solidFill>
                          <a:latin typeface="Century Gothic" panose="020B0502020202020204" pitchFamily="34" charset="0"/>
                        </a:rPr>
                        <a:t>14</a:t>
                      </a:r>
                      <a:endParaRPr lang="ko-KR" sz="1000" b="1"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en-US" altLang="ko-KR" sz="1000" kern="0" dirty="0">
                          <a:solidFill>
                            <a:schemeClr val="tx1"/>
                          </a:solidFill>
                          <a:latin typeface="Century Gothic" panose="020B0502020202020204" pitchFamily="34" charset="0"/>
                          <a:ea typeface="맑은 고딕"/>
                          <a:cs typeface="Calibri" panose="020F0502020204030204" pitchFamily="34" charset="0"/>
                        </a:rPr>
                        <a:t>Maran Tankers Management</a:t>
                      </a:r>
                      <a:endParaRPr lang="ko-KR" altLang="en-US" sz="1000" kern="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ko-KR" sz="1000" dirty="0">
                          <a:solidFill>
                            <a:schemeClr val="tx1"/>
                          </a:solidFill>
                          <a:latin typeface="Century Gothic" panose="020B0502020202020204" pitchFamily="34" charset="0"/>
                          <a:cs typeface="Calibri" panose="020F0502020204030204" pitchFamily="34" charset="0"/>
                        </a:rPr>
                        <a:t>Greece</a:t>
                      </a:r>
                      <a:endParaRPr lang="ko-KR" altLang="en-US" sz="1000" dirty="0">
                        <a:solidFill>
                          <a:schemeClr val="tx1"/>
                        </a:solidFill>
                        <a:latin typeface="Century Gothic" panose="020B0502020202020204" pitchFamily="34" charset="0"/>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ko-KR" sz="1000" dirty="0">
                          <a:solidFill>
                            <a:schemeClr val="tx1"/>
                          </a:solidFill>
                          <a:latin typeface="Century Gothic" panose="020B0502020202020204" pitchFamily="34" charset="0"/>
                          <a:cs typeface="Calibri" panose="020F0502020204030204" pitchFamily="34" charset="0"/>
                        </a:rPr>
                        <a:t>Tanker</a:t>
                      </a:r>
                      <a:endParaRPr lang="ko-KR" altLang="en-US" sz="1000" dirty="0">
                        <a:solidFill>
                          <a:schemeClr val="tx1"/>
                        </a:solidFill>
                        <a:latin typeface="Century Gothic" panose="020B0502020202020204" pitchFamily="34" charset="0"/>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ko-KR" sz="1000" dirty="0">
                          <a:solidFill>
                            <a:schemeClr val="tx1"/>
                          </a:solidFill>
                          <a:latin typeface="Century Gothic" panose="020B0502020202020204" pitchFamily="34" charset="0"/>
                          <a:cs typeface="Calibri" panose="020F0502020204030204" pitchFamily="34" charset="0"/>
                        </a:rPr>
                        <a:t>2</a:t>
                      </a:r>
                      <a:endParaRPr lang="ko-KR" altLang="en-US" sz="1000" dirty="0">
                        <a:solidFill>
                          <a:schemeClr val="tx1"/>
                        </a:solidFill>
                        <a:latin typeface="Century Gothic" panose="020B0502020202020204" pitchFamily="34" charset="0"/>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en-US" altLang="ko-KR" sz="1000" dirty="0">
                          <a:solidFill>
                            <a:schemeClr val="tx1"/>
                          </a:solidFill>
                          <a:latin typeface="Century Gothic" panose="020B0502020202020204" pitchFamily="34" charset="0"/>
                          <a:cs typeface="Calibri" panose="020F0502020204030204" pitchFamily="34" charset="0"/>
                        </a:rPr>
                        <a:t>324,660</a:t>
                      </a:r>
                      <a:endParaRPr lang="ko-KR" altLang="en-US" sz="1000" dirty="0">
                        <a:solidFill>
                          <a:schemeClr val="tx1"/>
                        </a:solidFill>
                        <a:latin typeface="Century Gothic" panose="020B0502020202020204" pitchFamily="34" charset="0"/>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352874">
                <a:tc>
                  <a:txBody>
                    <a:bodyPr/>
                    <a:lstStyle/>
                    <a:p>
                      <a:pPr algn="ctr" latinLnBrk="0">
                        <a:spcAft>
                          <a:spcPts val="0"/>
                        </a:spcAft>
                      </a:pPr>
                      <a:r>
                        <a:rPr lang="en-US" altLang="ko-KR" sz="1000" b="1" kern="100" dirty="0">
                          <a:solidFill>
                            <a:schemeClr val="tx1"/>
                          </a:solidFill>
                          <a:latin typeface="Century Gothic" panose="020B0502020202020204" pitchFamily="34" charset="0"/>
                          <a:ea typeface="맑은 고딕"/>
                          <a:cs typeface="Calibri" panose="020F0502020204030204" pitchFamily="34" charset="0"/>
                        </a:rPr>
                        <a:t>15</a:t>
                      </a:r>
                      <a:endParaRPr lang="ko-KR" sz="1000" b="1"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ko-KR" sz="1000" kern="0" dirty="0" err="1">
                          <a:solidFill>
                            <a:schemeClr val="tx1"/>
                          </a:solidFill>
                          <a:latin typeface="Century Gothic" panose="020B0502020202020204" pitchFamily="34" charset="0"/>
                          <a:ea typeface="맑은 고딕"/>
                          <a:cs typeface="Calibri" panose="020F0502020204030204" pitchFamily="34" charset="0"/>
                        </a:rPr>
                        <a:t>Greetee</a:t>
                      </a:r>
                      <a:r>
                        <a:rPr lang="en-US" altLang="ko-KR" sz="1000" kern="0" dirty="0">
                          <a:solidFill>
                            <a:schemeClr val="tx1"/>
                          </a:solidFill>
                          <a:latin typeface="Century Gothic" panose="020B0502020202020204" pitchFamily="34" charset="0"/>
                          <a:ea typeface="맑은 고딕"/>
                          <a:cs typeface="Calibri" panose="020F0502020204030204" pitchFamily="34" charset="0"/>
                        </a:rPr>
                        <a:t> Co Ltd</a:t>
                      </a:r>
                      <a:endParaRPr lang="ko-KR" altLang="en-US" sz="1000" kern="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en-US" altLang="ko-KR" sz="1000" dirty="0">
                          <a:solidFill>
                            <a:schemeClr val="tx1"/>
                          </a:solidFill>
                          <a:latin typeface="Century Gothic" panose="020B0502020202020204" pitchFamily="34" charset="0"/>
                          <a:cs typeface="Calibri" panose="020F0502020204030204" pitchFamily="34" charset="0"/>
                        </a:rPr>
                        <a:t>China</a:t>
                      </a:r>
                      <a:endParaRPr lang="ko-KR" altLang="en-US" sz="1000" dirty="0">
                        <a:solidFill>
                          <a:schemeClr val="tx1"/>
                        </a:solidFill>
                        <a:latin typeface="Century Gothic" panose="020B0502020202020204" pitchFamily="34" charset="0"/>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ko-KR" sz="1000" dirty="0">
                          <a:solidFill>
                            <a:schemeClr val="tx1"/>
                          </a:solidFill>
                          <a:latin typeface="Century Gothic" panose="020B0502020202020204" pitchFamily="34" charset="0"/>
                          <a:cs typeface="Calibri" panose="020F0502020204030204" pitchFamily="34" charset="0"/>
                        </a:rPr>
                        <a:t>Tanker</a:t>
                      </a:r>
                      <a:endParaRPr lang="ko-KR" altLang="en-US" sz="1000" dirty="0">
                        <a:solidFill>
                          <a:schemeClr val="tx1"/>
                        </a:solidFill>
                        <a:latin typeface="Century Gothic" panose="020B0502020202020204" pitchFamily="34" charset="0"/>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ko-KR" sz="1000" dirty="0">
                          <a:solidFill>
                            <a:schemeClr val="tx1"/>
                          </a:solidFill>
                          <a:latin typeface="Century Gothic" panose="020B0502020202020204" pitchFamily="34" charset="0"/>
                          <a:cs typeface="Calibri" panose="020F0502020204030204" pitchFamily="34" charset="0"/>
                        </a:rPr>
                        <a:t>2</a:t>
                      </a:r>
                      <a:endParaRPr lang="ko-KR" altLang="en-US" sz="1000" dirty="0">
                        <a:solidFill>
                          <a:schemeClr val="tx1"/>
                        </a:solidFill>
                        <a:latin typeface="Century Gothic" panose="020B0502020202020204" pitchFamily="34" charset="0"/>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en-US" altLang="ko-KR" sz="1000" dirty="0">
                          <a:solidFill>
                            <a:schemeClr val="tx1"/>
                          </a:solidFill>
                          <a:latin typeface="Century Gothic" panose="020B0502020202020204" pitchFamily="34" charset="0"/>
                          <a:cs typeface="Calibri" panose="020F0502020204030204" pitchFamily="34" charset="0"/>
                        </a:rPr>
                        <a:t>320,322</a:t>
                      </a:r>
                      <a:endParaRPr lang="ko-KR" altLang="en-US" sz="1000" dirty="0">
                        <a:solidFill>
                          <a:schemeClr val="tx1"/>
                        </a:solidFill>
                        <a:latin typeface="Century Gothic" panose="020B0502020202020204" pitchFamily="34" charset="0"/>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63093261"/>
                  </a:ext>
                </a:extLst>
              </a:tr>
              <a:tr h="352874">
                <a:tc>
                  <a:txBody>
                    <a:bodyPr/>
                    <a:lstStyle/>
                    <a:p>
                      <a:pPr algn="ctr" latinLnBrk="0">
                        <a:spcAft>
                          <a:spcPts val="0"/>
                        </a:spcAft>
                      </a:pPr>
                      <a:r>
                        <a:rPr lang="en-US" sz="1000" b="1" kern="0" dirty="0">
                          <a:solidFill>
                            <a:schemeClr val="tx1"/>
                          </a:solidFill>
                          <a:latin typeface="Century Gothic" panose="020B0502020202020204" pitchFamily="34" charset="0"/>
                        </a:rPr>
                        <a:t>16</a:t>
                      </a:r>
                      <a:endParaRPr lang="ko-KR" sz="1000" b="1"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ko-KR" sz="1000" dirty="0">
                          <a:solidFill>
                            <a:schemeClr val="tx1"/>
                          </a:solidFill>
                          <a:latin typeface="Century Gothic" panose="020B0502020202020204" pitchFamily="34" charset="0"/>
                        </a:rPr>
                        <a:t>Nippon Yusen Kaisha (NYK)</a:t>
                      </a:r>
                      <a:endParaRPr lang="ko-KR" altLang="en-US" sz="1000" dirty="0">
                        <a:solidFill>
                          <a:schemeClr val="tx1"/>
                        </a:solidFill>
                        <a:latin typeface="Century Gothic" panose="020B050202020202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en-US" altLang="ko-KR" sz="1000" dirty="0">
                          <a:solidFill>
                            <a:schemeClr val="tx1"/>
                          </a:solidFill>
                          <a:latin typeface="Century Gothic" panose="020B0502020202020204" pitchFamily="34" charset="0"/>
                          <a:cs typeface="Calibri" panose="020F0502020204030204" pitchFamily="34" charset="0"/>
                        </a:rPr>
                        <a:t>Japan</a:t>
                      </a:r>
                      <a:endParaRPr lang="ko-KR" altLang="en-US" sz="1000" dirty="0">
                        <a:solidFill>
                          <a:schemeClr val="tx1"/>
                        </a:solidFill>
                        <a:latin typeface="Century Gothic" panose="020B0502020202020204" pitchFamily="34" charset="0"/>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ko-KR" sz="1000" dirty="0">
                          <a:solidFill>
                            <a:schemeClr val="tx1"/>
                          </a:solidFill>
                          <a:latin typeface="Century Gothic" panose="020B0502020202020204" pitchFamily="34" charset="0"/>
                          <a:cs typeface="Calibri" panose="020F0502020204030204" pitchFamily="34" charset="0"/>
                        </a:rPr>
                        <a:t>Bulk Carrier</a:t>
                      </a:r>
                      <a:endParaRPr lang="ko-KR" altLang="en-US" sz="1000" dirty="0">
                        <a:solidFill>
                          <a:schemeClr val="tx1"/>
                        </a:solidFill>
                        <a:latin typeface="Century Gothic" panose="020B0502020202020204" pitchFamily="34" charset="0"/>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ko-KR" sz="1000" dirty="0">
                          <a:solidFill>
                            <a:schemeClr val="tx1"/>
                          </a:solidFill>
                          <a:latin typeface="Century Gothic" panose="020B0502020202020204" pitchFamily="34" charset="0"/>
                          <a:cs typeface="Calibri" panose="020F0502020204030204" pitchFamily="34" charset="0"/>
                        </a:rPr>
                        <a:t>6</a:t>
                      </a:r>
                      <a:endParaRPr lang="ko-KR" altLang="en-US" sz="1000" dirty="0">
                        <a:solidFill>
                          <a:schemeClr val="tx1"/>
                        </a:solidFill>
                        <a:latin typeface="Century Gothic" panose="020B0502020202020204" pitchFamily="34" charset="0"/>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ko-KR" sz="1000" dirty="0">
                          <a:solidFill>
                            <a:schemeClr val="tx1"/>
                          </a:solidFill>
                          <a:latin typeface="Century Gothic" panose="020B0502020202020204" pitchFamily="34" charset="0"/>
                          <a:cs typeface="Calibri" panose="020F0502020204030204" pitchFamily="34" charset="0"/>
                        </a:rPr>
                        <a:t>303,123</a:t>
                      </a:r>
                      <a:endParaRPr lang="ko-KR" altLang="en-US" sz="1000" dirty="0">
                        <a:solidFill>
                          <a:schemeClr val="tx1"/>
                        </a:solidFill>
                        <a:latin typeface="Century Gothic" panose="020B0502020202020204" pitchFamily="34" charset="0"/>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352874">
                <a:tc>
                  <a:txBody>
                    <a:bodyPr/>
                    <a:lstStyle/>
                    <a:p>
                      <a:pPr algn="ctr" latinLnBrk="0">
                        <a:spcAft>
                          <a:spcPts val="0"/>
                        </a:spcAft>
                      </a:pPr>
                      <a:r>
                        <a:rPr lang="en-US" sz="1000" b="1" kern="0" dirty="0">
                          <a:solidFill>
                            <a:schemeClr val="tx1"/>
                          </a:solidFill>
                          <a:latin typeface="Century Gothic" panose="020B0502020202020204" pitchFamily="34" charset="0"/>
                        </a:rPr>
                        <a:t>17</a:t>
                      </a:r>
                      <a:endParaRPr lang="ko-KR" sz="1000" b="1"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altLang="ko-KR" sz="1000" b="0" kern="0" dirty="0">
                          <a:solidFill>
                            <a:schemeClr val="tx1"/>
                          </a:solidFill>
                          <a:latin typeface="Century Gothic" panose="020B0502020202020204" pitchFamily="34" charset="0"/>
                          <a:ea typeface="맑은 고딕"/>
                          <a:cs typeface="Calibri" panose="020F0502020204030204" pitchFamily="34" charset="0"/>
                        </a:rPr>
                        <a:t>Winning International</a:t>
                      </a:r>
                      <a:endParaRPr lang="ko-KR" altLang="en-US" sz="1000" b="0" kern="0" dirty="0">
                        <a:solidFill>
                          <a:schemeClr val="tx1"/>
                        </a:solidFill>
                        <a:latin typeface="Century Gothic" panose="020B0502020202020204" pitchFamily="34" charset="0"/>
                        <a:ea typeface="맑은 고딕"/>
                        <a:cs typeface="Calibri" panose="020F0502020204030204" pitchFamily="34" charset="0"/>
                      </a:endParaRPr>
                    </a:p>
                  </a:txBody>
                  <a:tcPr marL="20848" marR="2084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altLang="ko-KR" sz="1000" b="0" dirty="0">
                          <a:solidFill>
                            <a:schemeClr val="tx1"/>
                          </a:solidFill>
                          <a:latin typeface="Century Gothic" panose="020B0502020202020204" pitchFamily="34" charset="0"/>
                          <a:cs typeface="Calibri" panose="020F0502020204030204" pitchFamily="34" charset="0"/>
                        </a:rPr>
                        <a:t>China</a:t>
                      </a:r>
                      <a:endParaRPr lang="ko-KR" altLang="en-US" sz="1000" b="0" dirty="0">
                        <a:solidFill>
                          <a:schemeClr val="tx1"/>
                        </a:solidFill>
                        <a:latin typeface="Century Gothic" panose="020B0502020202020204" pitchFamily="34" charset="0"/>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altLang="ko-KR" sz="1000" b="0" dirty="0">
                          <a:solidFill>
                            <a:schemeClr val="tx1"/>
                          </a:solidFill>
                          <a:latin typeface="Century Gothic" panose="020B0502020202020204" pitchFamily="34" charset="0"/>
                          <a:cs typeface="Calibri" panose="020F0502020204030204" pitchFamily="34" charset="0"/>
                        </a:rPr>
                        <a:t>Bulk Carrier</a:t>
                      </a:r>
                      <a:endParaRPr lang="ko-KR" altLang="en-US" sz="1000" b="0" dirty="0">
                        <a:solidFill>
                          <a:schemeClr val="tx1"/>
                        </a:solidFill>
                        <a:latin typeface="Century Gothic" panose="020B0502020202020204" pitchFamily="34" charset="0"/>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altLang="ko-KR" sz="1000" b="0" dirty="0">
                          <a:solidFill>
                            <a:schemeClr val="tx1"/>
                          </a:solidFill>
                          <a:latin typeface="Century Gothic" panose="020B0502020202020204" pitchFamily="34" charset="0"/>
                          <a:cs typeface="Calibri" panose="020F0502020204030204" pitchFamily="34" charset="0"/>
                        </a:rPr>
                        <a:t>4</a:t>
                      </a:r>
                      <a:endParaRPr lang="ko-KR" altLang="en-US" sz="1000" b="0" dirty="0">
                        <a:solidFill>
                          <a:schemeClr val="tx1"/>
                        </a:solidFill>
                        <a:latin typeface="Century Gothic" panose="020B0502020202020204" pitchFamily="34" charset="0"/>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en-US" altLang="ko-KR" sz="1000" b="0" dirty="0">
                          <a:solidFill>
                            <a:schemeClr val="tx1"/>
                          </a:solidFill>
                          <a:latin typeface="Century Gothic" panose="020B0502020202020204" pitchFamily="34" charset="0"/>
                          <a:cs typeface="Calibri" panose="020F0502020204030204" pitchFamily="34" charset="0"/>
                        </a:rPr>
                        <a:t>276,203</a:t>
                      </a:r>
                      <a:endParaRPr lang="ko-KR" altLang="en-US" sz="1000" b="0" dirty="0">
                        <a:solidFill>
                          <a:schemeClr val="tx1"/>
                        </a:solidFill>
                        <a:latin typeface="Century Gothic" panose="020B0502020202020204" pitchFamily="34" charset="0"/>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52874">
                <a:tc>
                  <a:txBody>
                    <a:bodyPr/>
                    <a:lstStyle/>
                    <a:p>
                      <a:pPr algn="ctr" latinLnBrk="0">
                        <a:spcAft>
                          <a:spcPts val="0"/>
                        </a:spcAft>
                      </a:pPr>
                      <a:r>
                        <a:rPr lang="en-US" altLang="ko-KR" sz="1000" b="1" kern="100" dirty="0">
                          <a:solidFill>
                            <a:schemeClr val="tx1"/>
                          </a:solidFill>
                          <a:latin typeface="Century Gothic" panose="020B0502020202020204" pitchFamily="34" charset="0"/>
                          <a:ea typeface="맑은 고딕"/>
                          <a:cs typeface="Calibri" panose="020F0502020204030204" pitchFamily="34" charset="0"/>
                        </a:rPr>
                        <a:t>18</a:t>
                      </a:r>
                      <a:endParaRPr lang="ko-KR" sz="1000" b="1"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altLang="ko-KR" sz="1000" kern="0" dirty="0">
                          <a:solidFill>
                            <a:schemeClr val="tx1"/>
                          </a:solidFill>
                          <a:latin typeface="Century Gothic" panose="020B0502020202020204" pitchFamily="34" charset="0"/>
                          <a:ea typeface="맑은 고딕"/>
                          <a:cs typeface="Calibri" panose="020F0502020204030204" pitchFamily="34" charset="0"/>
                        </a:rPr>
                        <a:t>Unity Group</a:t>
                      </a:r>
                      <a:endParaRPr lang="ko-KR" altLang="en-US" sz="1000" kern="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en-US" altLang="ko-KR" sz="1000" dirty="0">
                          <a:solidFill>
                            <a:schemeClr val="tx1"/>
                          </a:solidFill>
                          <a:latin typeface="Century Gothic" panose="020B0502020202020204" pitchFamily="34" charset="0"/>
                          <a:cs typeface="Calibri" panose="020F0502020204030204" pitchFamily="34" charset="0"/>
                        </a:rPr>
                        <a:t>UK</a:t>
                      </a:r>
                      <a:endParaRPr lang="ko-KR" altLang="en-US" sz="1000" dirty="0">
                        <a:solidFill>
                          <a:schemeClr val="tx1"/>
                        </a:solidFill>
                        <a:latin typeface="Century Gothic" panose="020B0502020202020204" pitchFamily="34" charset="0"/>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altLang="ko-KR" sz="1000" dirty="0">
                          <a:solidFill>
                            <a:schemeClr val="tx1"/>
                          </a:solidFill>
                          <a:latin typeface="Century Gothic" panose="020B0502020202020204" pitchFamily="34" charset="0"/>
                          <a:cs typeface="Calibri" panose="020F0502020204030204" pitchFamily="34" charset="0"/>
                        </a:rPr>
                        <a:t>Bulk carrier</a:t>
                      </a:r>
                      <a:endParaRPr lang="ko-KR" altLang="en-US" sz="1000" dirty="0">
                        <a:solidFill>
                          <a:schemeClr val="tx1"/>
                        </a:solidFill>
                        <a:latin typeface="Century Gothic" panose="020B0502020202020204" pitchFamily="34" charset="0"/>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altLang="ko-KR" sz="1000" dirty="0">
                          <a:solidFill>
                            <a:schemeClr val="tx1"/>
                          </a:solidFill>
                          <a:latin typeface="Century Gothic" panose="020B0502020202020204" pitchFamily="34" charset="0"/>
                          <a:cs typeface="Calibri" panose="020F0502020204030204" pitchFamily="34" charset="0"/>
                        </a:rPr>
                        <a:t>8</a:t>
                      </a:r>
                      <a:endParaRPr lang="ko-KR" altLang="en-US" sz="1000" dirty="0">
                        <a:solidFill>
                          <a:schemeClr val="tx1"/>
                        </a:solidFill>
                        <a:latin typeface="Century Gothic" panose="020B0502020202020204" pitchFamily="34" charset="0"/>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altLang="ko-KR" sz="1000" dirty="0">
                          <a:solidFill>
                            <a:schemeClr val="tx1"/>
                          </a:solidFill>
                          <a:latin typeface="Century Gothic" panose="020B0502020202020204" pitchFamily="34" charset="0"/>
                          <a:cs typeface="Calibri" panose="020F0502020204030204" pitchFamily="34" charset="0"/>
                        </a:rPr>
                        <a:t>273,772</a:t>
                      </a:r>
                      <a:endParaRPr lang="ko-KR" altLang="en-US" sz="1000" dirty="0">
                        <a:solidFill>
                          <a:schemeClr val="tx1"/>
                        </a:solidFill>
                        <a:latin typeface="Century Gothic" panose="020B0502020202020204" pitchFamily="34" charset="0"/>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7"/>
                  </a:ext>
                </a:extLst>
              </a:tr>
              <a:tr h="352874">
                <a:tc>
                  <a:txBody>
                    <a:bodyPr/>
                    <a:lstStyle/>
                    <a:p>
                      <a:pPr algn="ctr" latinLnBrk="0">
                        <a:spcAft>
                          <a:spcPts val="0"/>
                        </a:spcAft>
                      </a:pPr>
                      <a:r>
                        <a:rPr lang="en-US" altLang="ko-KR" sz="1000" b="1" kern="100" dirty="0">
                          <a:solidFill>
                            <a:schemeClr val="tx1"/>
                          </a:solidFill>
                          <a:latin typeface="Century Gothic" panose="020B0502020202020204" pitchFamily="34" charset="0"/>
                          <a:ea typeface="맑은 고딕"/>
                          <a:cs typeface="Calibri" panose="020F0502020204030204" pitchFamily="34" charset="0"/>
                        </a:rPr>
                        <a:t>19</a:t>
                      </a:r>
                      <a:endParaRPr lang="ko-KR" sz="1000" b="1"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ko-KR" sz="1000" kern="0" dirty="0">
                          <a:solidFill>
                            <a:schemeClr val="tx1"/>
                          </a:solidFill>
                          <a:latin typeface="Century Gothic" panose="020B0502020202020204" pitchFamily="34" charset="0"/>
                          <a:ea typeface="맑은 고딕"/>
                          <a:cs typeface="Calibri" panose="020F0502020204030204" pitchFamily="34" charset="0"/>
                        </a:rPr>
                        <a:t>LILA GLOBAL</a:t>
                      </a:r>
                      <a:endParaRPr lang="ko-KR" altLang="en-US" sz="1000" kern="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ko-KR" sz="1000" dirty="0">
                          <a:solidFill>
                            <a:schemeClr val="tx1"/>
                          </a:solidFill>
                          <a:latin typeface="Century Gothic" panose="020B0502020202020204" pitchFamily="34" charset="0"/>
                          <a:cs typeface="Calibri" panose="020F0502020204030204" pitchFamily="34" charset="0"/>
                        </a:rPr>
                        <a:t>UAE</a:t>
                      </a:r>
                      <a:endParaRPr lang="ko-KR" altLang="en-US" sz="1000" dirty="0">
                        <a:solidFill>
                          <a:schemeClr val="tx1"/>
                        </a:solidFill>
                        <a:latin typeface="Century Gothic" panose="020B0502020202020204" pitchFamily="34" charset="0"/>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ko-KR" sz="1000" dirty="0">
                          <a:solidFill>
                            <a:schemeClr val="tx1"/>
                          </a:solidFill>
                          <a:latin typeface="Century Gothic" panose="020B0502020202020204" pitchFamily="34" charset="0"/>
                          <a:cs typeface="Calibri" panose="020F0502020204030204" pitchFamily="34" charset="0"/>
                        </a:rPr>
                        <a:t>Bulk Carrier</a:t>
                      </a:r>
                      <a:endParaRPr lang="ko-KR" altLang="en-US" sz="1000" dirty="0">
                        <a:solidFill>
                          <a:schemeClr val="tx1"/>
                        </a:solidFill>
                        <a:latin typeface="Century Gothic" panose="020B0502020202020204" pitchFamily="34" charset="0"/>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ko-KR" sz="1000" dirty="0">
                          <a:solidFill>
                            <a:schemeClr val="tx1"/>
                          </a:solidFill>
                          <a:latin typeface="Century Gothic" panose="020B0502020202020204" pitchFamily="34" charset="0"/>
                          <a:cs typeface="Calibri" panose="020F0502020204030204" pitchFamily="34" charset="0"/>
                        </a:rPr>
                        <a:t>8</a:t>
                      </a:r>
                      <a:endParaRPr lang="ko-KR" altLang="en-US" sz="1000" dirty="0">
                        <a:solidFill>
                          <a:schemeClr val="tx1"/>
                        </a:solidFill>
                        <a:latin typeface="Century Gothic" panose="020B0502020202020204" pitchFamily="34" charset="0"/>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ko-KR" sz="1000" dirty="0">
                          <a:solidFill>
                            <a:schemeClr val="tx1"/>
                          </a:solidFill>
                          <a:latin typeface="Century Gothic" panose="020B0502020202020204" pitchFamily="34" charset="0"/>
                          <a:cs typeface="Calibri" panose="020F0502020204030204" pitchFamily="34" charset="0"/>
                        </a:rPr>
                        <a:t>256,480</a:t>
                      </a:r>
                      <a:endParaRPr lang="ko-KR" altLang="en-US" sz="1000" dirty="0">
                        <a:solidFill>
                          <a:schemeClr val="tx1"/>
                        </a:solidFill>
                        <a:latin typeface="Century Gothic" panose="020B0502020202020204" pitchFamily="34" charset="0"/>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8"/>
                  </a:ext>
                </a:extLst>
              </a:tr>
              <a:tr h="352874">
                <a:tc>
                  <a:txBody>
                    <a:bodyPr/>
                    <a:lstStyle/>
                    <a:p>
                      <a:pPr algn="ctr" latinLnBrk="0">
                        <a:spcAft>
                          <a:spcPts val="0"/>
                        </a:spcAft>
                      </a:pPr>
                      <a:r>
                        <a:rPr lang="en-US" altLang="ko-KR" sz="1000" b="1" kern="100" dirty="0">
                          <a:solidFill>
                            <a:schemeClr val="tx1"/>
                          </a:solidFill>
                          <a:latin typeface="Century Gothic" panose="020B0502020202020204" pitchFamily="34" charset="0"/>
                          <a:ea typeface="맑은 고딕"/>
                          <a:cs typeface="Calibri" panose="020F0502020204030204" pitchFamily="34" charset="0"/>
                        </a:rPr>
                        <a:t>20</a:t>
                      </a:r>
                      <a:endParaRPr lang="ko-KR" sz="1000" b="1" kern="10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ko-KR" sz="1000" kern="0" dirty="0">
                          <a:solidFill>
                            <a:schemeClr val="tx1"/>
                          </a:solidFill>
                          <a:latin typeface="Century Gothic" panose="020B0502020202020204" pitchFamily="34" charset="0"/>
                          <a:ea typeface="맑은 고딕"/>
                          <a:cs typeface="Calibri" panose="020F0502020204030204" pitchFamily="34" charset="0"/>
                        </a:rPr>
                        <a:t>Santoku Shipping</a:t>
                      </a:r>
                      <a:endParaRPr lang="ko-KR" altLang="en-US" sz="1000" kern="0" dirty="0">
                        <a:solidFill>
                          <a:schemeClr val="tx1"/>
                        </a:solidFill>
                        <a:latin typeface="Century Gothic" panose="020B0502020202020204" pitchFamily="34" charset="0"/>
                        <a:ea typeface="맑은 고딕"/>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ko-KR" sz="1000" dirty="0">
                          <a:solidFill>
                            <a:schemeClr val="tx1"/>
                          </a:solidFill>
                          <a:latin typeface="Century Gothic" panose="020B0502020202020204" pitchFamily="34" charset="0"/>
                          <a:cs typeface="Calibri" panose="020F0502020204030204" pitchFamily="34" charset="0"/>
                        </a:rPr>
                        <a:t>Japan</a:t>
                      </a:r>
                      <a:endParaRPr lang="ko-KR" altLang="en-US" sz="1000" dirty="0">
                        <a:solidFill>
                          <a:schemeClr val="tx1"/>
                        </a:solidFill>
                        <a:latin typeface="Century Gothic" panose="020B0502020202020204" pitchFamily="34" charset="0"/>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ko-KR" sz="1000" dirty="0">
                          <a:solidFill>
                            <a:schemeClr val="tx1"/>
                          </a:solidFill>
                          <a:latin typeface="Century Gothic" panose="020B0502020202020204" pitchFamily="34" charset="0"/>
                          <a:cs typeface="Calibri" panose="020F0502020204030204" pitchFamily="34" charset="0"/>
                        </a:rPr>
                        <a:t>Bulk carrier</a:t>
                      </a: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ko-KR" sz="1000" dirty="0">
                          <a:solidFill>
                            <a:schemeClr val="tx1"/>
                          </a:solidFill>
                          <a:latin typeface="Century Gothic" panose="020B0502020202020204" pitchFamily="34" charset="0"/>
                          <a:cs typeface="Calibri" panose="020F0502020204030204" pitchFamily="34" charset="0"/>
                        </a:rPr>
                        <a:t>6</a:t>
                      </a:r>
                      <a:endParaRPr lang="ko-KR" altLang="en-US" sz="1000" dirty="0">
                        <a:solidFill>
                          <a:schemeClr val="tx1"/>
                        </a:solidFill>
                        <a:latin typeface="Century Gothic" panose="020B0502020202020204" pitchFamily="34" charset="0"/>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ko-KR" sz="1000" dirty="0">
                          <a:solidFill>
                            <a:schemeClr val="tx1"/>
                          </a:solidFill>
                          <a:latin typeface="Century Gothic" panose="020B0502020202020204" pitchFamily="34" charset="0"/>
                          <a:cs typeface="Calibri" panose="020F0502020204030204" pitchFamily="34" charset="0"/>
                        </a:rPr>
                        <a:t>240,714</a:t>
                      </a:r>
                      <a:endParaRPr lang="ko-KR" altLang="en-US" sz="1000" dirty="0">
                        <a:solidFill>
                          <a:schemeClr val="tx1"/>
                        </a:solidFill>
                        <a:latin typeface="Century Gothic" panose="020B0502020202020204" pitchFamily="34" charset="0"/>
                        <a:cs typeface="Calibri" panose="020F0502020204030204" pitchFamily="34" charset="0"/>
                      </a:endParaRPr>
                    </a:p>
                  </a:txBody>
                  <a:tcPr marL="20843" marR="2084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9"/>
                  </a:ext>
                </a:extLst>
              </a:tr>
            </a:tbl>
          </a:graphicData>
        </a:graphic>
      </p:graphicFrame>
      <p:grpSp>
        <p:nvGrpSpPr>
          <p:cNvPr id="21" name="그룹 54">
            <a:extLst>
              <a:ext uri="{FF2B5EF4-FFF2-40B4-BE49-F238E27FC236}">
                <a16:creationId xmlns:a16="http://schemas.microsoft.com/office/drawing/2014/main" id="{6E7355F6-1C2C-0567-6B7B-BA607F546328}"/>
              </a:ext>
            </a:extLst>
          </p:cNvPr>
          <p:cNvGrpSpPr>
            <a:grpSpLocks/>
          </p:cNvGrpSpPr>
          <p:nvPr/>
        </p:nvGrpSpPr>
        <p:grpSpPr bwMode="auto">
          <a:xfrm>
            <a:off x="4237704" y="1534618"/>
            <a:ext cx="3716592" cy="592153"/>
            <a:chOff x="419286" y="1296537"/>
            <a:chExt cx="5329846" cy="988835"/>
          </a:xfrm>
        </p:grpSpPr>
        <p:grpSp>
          <p:nvGrpSpPr>
            <p:cNvPr id="22" name="그룹 45">
              <a:extLst>
                <a:ext uri="{FF2B5EF4-FFF2-40B4-BE49-F238E27FC236}">
                  <a16:creationId xmlns:a16="http://schemas.microsoft.com/office/drawing/2014/main" id="{463446DA-2DD6-FCF8-CD2D-9973619793E7}"/>
                </a:ext>
              </a:extLst>
            </p:cNvPr>
            <p:cNvGrpSpPr>
              <a:grpSpLocks/>
            </p:cNvGrpSpPr>
            <p:nvPr/>
          </p:nvGrpSpPr>
          <p:grpSpPr bwMode="auto">
            <a:xfrm>
              <a:off x="561039" y="1296537"/>
              <a:ext cx="5188093" cy="703461"/>
              <a:chOff x="849071" y="1584569"/>
              <a:chExt cx="5188093" cy="703461"/>
            </a:xfrm>
          </p:grpSpPr>
          <p:sp>
            <p:nvSpPr>
              <p:cNvPr id="24" name="모서리가 둥근 직사각형 101">
                <a:extLst>
                  <a:ext uri="{FF2B5EF4-FFF2-40B4-BE49-F238E27FC236}">
                    <a16:creationId xmlns:a16="http://schemas.microsoft.com/office/drawing/2014/main" id="{1995D0E2-17B3-EFC2-9DED-29C0F078ED21}"/>
                  </a:ext>
                </a:extLst>
              </p:cNvPr>
              <p:cNvSpPr/>
              <p:nvPr/>
            </p:nvSpPr>
            <p:spPr>
              <a:xfrm>
                <a:off x="1159130" y="1758516"/>
                <a:ext cx="4878034" cy="504055"/>
              </a:xfrm>
              <a:prstGeom prst="roundRect">
                <a:avLst>
                  <a:gd name="adj" fmla="val 8994"/>
                </a:avLst>
              </a:prstGeom>
              <a:no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latinLnBrk="1" hangingPunct="1">
                  <a:lnSpc>
                    <a:spcPct val="90000"/>
                  </a:lnSpc>
                  <a:spcAft>
                    <a:spcPts val="0"/>
                  </a:spcAft>
                  <a:defRPr/>
                </a:pPr>
                <a:r>
                  <a:rPr lang="en-US" altLang="ko-KR" b="1" dirty="0">
                    <a:ln>
                      <a:solidFill>
                        <a:schemeClr val="accent1">
                          <a:alpha val="0"/>
                        </a:schemeClr>
                      </a:solidFill>
                    </a:ln>
                    <a:solidFill>
                      <a:srgbClr val="004D86"/>
                    </a:solidFill>
                    <a:latin typeface="Calibri" panose="020F0502020204030204" pitchFamily="34" charset="0"/>
                    <a:ea typeface="+mj-ea"/>
                    <a:cs typeface="Calibri" panose="020F0502020204030204" pitchFamily="34" charset="0"/>
                  </a:rPr>
                  <a:t>KR International Shipowners</a:t>
                </a:r>
                <a:endParaRPr kumimoji="0" lang="en-US" altLang="ko-KR" b="1" dirty="0">
                  <a:ln>
                    <a:solidFill>
                      <a:schemeClr val="accent1">
                        <a:alpha val="0"/>
                      </a:schemeClr>
                    </a:solidFill>
                  </a:ln>
                  <a:solidFill>
                    <a:srgbClr val="004D86"/>
                  </a:solidFill>
                  <a:latin typeface="Calibri" panose="020F0502020204030204" pitchFamily="34" charset="0"/>
                  <a:ea typeface="+mj-ea"/>
                  <a:cs typeface="Calibri" panose="020F0502020204030204" pitchFamily="34" charset="0"/>
                </a:endParaRPr>
              </a:p>
              <a:p>
                <a:pPr algn="ctr" eaLnBrk="1" fontAlgn="auto" latinLnBrk="1" hangingPunct="1">
                  <a:lnSpc>
                    <a:spcPct val="90000"/>
                  </a:lnSpc>
                  <a:spcAft>
                    <a:spcPts val="0"/>
                  </a:spcAft>
                  <a:defRPr/>
                </a:pPr>
                <a:r>
                  <a:rPr kumimoji="0" lang="en-US" altLang="ko-KR" b="1" dirty="0">
                    <a:ln>
                      <a:solidFill>
                        <a:schemeClr val="accent1">
                          <a:alpha val="0"/>
                        </a:schemeClr>
                      </a:solidFill>
                    </a:ln>
                    <a:solidFill>
                      <a:srgbClr val="004D86"/>
                    </a:solidFill>
                    <a:latin typeface="Calibri" panose="020F0502020204030204" pitchFamily="34" charset="0"/>
                    <a:ea typeface="+mj-ea"/>
                    <a:cs typeface="Calibri" panose="020F0502020204030204" pitchFamily="34" charset="0"/>
                  </a:rPr>
                  <a:t>926 Ships / 25.7 m.GT</a:t>
                </a:r>
              </a:p>
            </p:txBody>
          </p:sp>
          <p:grpSp>
            <p:nvGrpSpPr>
              <p:cNvPr id="25" name="그룹 41">
                <a:extLst>
                  <a:ext uri="{FF2B5EF4-FFF2-40B4-BE49-F238E27FC236}">
                    <a16:creationId xmlns:a16="http://schemas.microsoft.com/office/drawing/2014/main" id="{C5E2E2AE-474C-D7B7-2958-A68BF91A457C}"/>
                  </a:ext>
                </a:extLst>
              </p:cNvPr>
              <p:cNvGrpSpPr>
                <a:grpSpLocks/>
              </p:cNvGrpSpPr>
              <p:nvPr/>
            </p:nvGrpSpPr>
            <p:grpSpPr bwMode="auto">
              <a:xfrm>
                <a:off x="849071" y="1584569"/>
                <a:ext cx="678605" cy="703461"/>
                <a:chOff x="849071" y="1584569"/>
                <a:chExt cx="678605" cy="703461"/>
              </a:xfrm>
            </p:grpSpPr>
            <p:pic>
              <p:nvPicPr>
                <p:cNvPr id="26" name="그림 25">
                  <a:extLst>
                    <a:ext uri="{FF2B5EF4-FFF2-40B4-BE49-F238E27FC236}">
                      <a16:creationId xmlns:a16="http://schemas.microsoft.com/office/drawing/2014/main" id="{C40EAAD2-FD87-075E-EB66-4C84EDA556B4}"/>
                    </a:ext>
                  </a:extLst>
                </p:cNvPr>
                <p:cNvPicPr>
                  <a:picLocks noChangeAspect="1"/>
                </p:cNvPicPr>
                <p:nvPr/>
              </p:nvPicPr>
              <p:blipFill>
                <a:blip r:embed="rId3" cstate="email"/>
                <a:stretch>
                  <a:fillRect/>
                </a:stretch>
              </p:blipFill>
              <p:spPr bwMode="auto">
                <a:xfrm>
                  <a:off x="849071" y="1584569"/>
                  <a:ext cx="678605" cy="703461"/>
                </a:xfrm>
                <a:prstGeom prst="rect">
                  <a:avLst/>
                </a:prstGeom>
                <a:effectLst>
                  <a:innerShdw blurRad="38100" dist="12700" dir="16200000">
                    <a:prstClr val="black">
                      <a:alpha val="50000"/>
                    </a:prstClr>
                  </a:innerShdw>
                </a:effectLst>
              </p:spPr>
            </p:pic>
            <p:sp>
              <p:nvSpPr>
                <p:cNvPr id="27" name="직사각형 26">
                  <a:extLst>
                    <a:ext uri="{FF2B5EF4-FFF2-40B4-BE49-F238E27FC236}">
                      <a16:creationId xmlns:a16="http://schemas.microsoft.com/office/drawing/2014/main" id="{A5A646B4-C083-DB17-73BC-DBE046EEDA7F}"/>
                    </a:ext>
                  </a:extLst>
                </p:cNvPr>
                <p:cNvSpPr/>
                <p:nvPr/>
              </p:nvSpPr>
              <p:spPr>
                <a:xfrm>
                  <a:off x="893895" y="1688933"/>
                  <a:ext cx="588957" cy="424014"/>
                </a:xfrm>
                <a:prstGeom prst="rect">
                  <a:avLst/>
                </a:prstGeom>
              </p:spPr>
              <p:txBody>
                <a:bodyPr wrap="none">
                  <a:spAutoFit/>
                </a:bodyPr>
                <a:lstStyle/>
                <a:p>
                  <a:pPr eaLnBrk="1" latinLnBrk="1" hangingPunct="1">
                    <a:defRPr/>
                  </a:pPr>
                  <a:r>
                    <a:rPr lang="en-US" altLang="ko-KR" sz="1050" b="1" dirty="0">
                      <a:ln>
                        <a:solidFill>
                          <a:srgbClr val="5B9BD5">
                            <a:alpha val="0"/>
                          </a:srgbClr>
                        </a:solidFill>
                      </a:ln>
                      <a:gradFill>
                        <a:gsLst>
                          <a:gs pos="0">
                            <a:prstClr val="white"/>
                          </a:gs>
                          <a:gs pos="100000">
                            <a:srgbClr val="5B9BD5">
                              <a:lumMod val="20000"/>
                              <a:lumOff val="80000"/>
                            </a:srgbClr>
                          </a:gs>
                        </a:gsLst>
                        <a:lin ang="5400000" scaled="1"/>
                      </a:gradFill>
                      <a:effectLst>
                        <a:outerShdw blurRad="38100" dist="38100" dir="2700000" algn="tl">
                          <a:srgbClr val="000000">
                            <a:alpha val="43137"/>
                          </a:srgbClr>
                        </a:outerShdw>
                      </a:effectLst>
                      <a:latin typeface="Century Gothic" panose="020B0502020202020204" pitchFamily="34" charset="0"/>
                      <a:cs typeface="Calibri" panose="020F0502020204030204" pitchFamily="34" charset="0"/>
                    </a:rPr>
                    <a:t>359</a:t>
                  </a:r>
                  <a:endParaRPr lang="ko-KR" altLang="en-US" sz="1050" dirty="0">
                    <a:effectLst>
                      <a:outerShdw blurRad="38100" dist="38100" dir="2700000" algn="tl">
                        <a:srgbClr val="000000">
                          <a:alpha val="43137"/>
                        </a:srgbClr>
                      </a:outerShdw>
                    </a:effectLst>
                    <a:latin typeface="Century Gothic" panose="020B0502020202020204" pitchFamily="34" charset="0"/>
                    <a:cs typeface="Calibri" panose="020F0502020204030204" pitchFamily="34" charset="0"/>
                  </a:endParaRPr>
                </a:p>
              </p:txBody>
            </p:sp>
          </p:grpSp>
        </p:grpSp>
        <p:sp>
          <p:nvSpPr>
            <p:cNvPr id="23" name="직사각형 22">
              <a:extLst>
                <a:ext uri="{FF2B5EF4-FFF2-40B4-BE49-F238E27FC236}">
                  <a16:creationId xmlns:a16="http://schemas.microsoft.com/office/drawing/2014/main" id="{96B52914-212A-405C-6649-F2E031889215}"/>
                </a:ext>
              </a:extLst>
            </p:cNvPr>
            <p:cNvSpPr/>
            <p:nvPr/>
          </p:nvSpPr>
          <p:spPr bwMode="auto">
            <a:xfrm>
              <a:off x="419286" y="1928707"/>
              <a:ext cx="998146" cy="356665"/>
            </a:xfrm>
            <a:prstGeom prst="rect">
              <a:avLst/>
            </a:prstGeom>
          </p:spPr>
          <p:txBody>
            <a:bodyPr wrap="none">
              <a:spAutoFit/>
            </a:bodyPr>
            <a:lstStyle/>
            <a:p>
              <a:pPr eaLnBrk="1" fontAlgn="auto" latinLnBrk="1" hangingPunct="1">
                <a:spcBef>
                  <a:spcPts val="0"/>
                </a:spcBef>
                <a:spcAft>
                  <a:spcPts val="0"/>
                </a:spcAft>
                <a:defRPr/>
              </a:pPr>
              <a:r>
                <a:rPr kumimoji="0" lang="en-US" altLang="ko-KR" sz="788" b="1" dirty="0">
                  <a:ln>
                    <a:solidFill>
                      <a:srgbClr val="199FD8">
                        <a:alpha val="0"/>
                      </a:srgbClr>
                    </a:solidFill>
                  </a:ln>
                  <a:solidFill>
                    <a:srgbClr val="243A48"/>
                  </a:solidFill>
                  <a:latin typeface="Calibri" panose="020F0502020204030204" pitchFamily="34" charset="0"/>
                  <a:ea typeface="+mj-ea"/>
                  <a:cs typeface="Calibri" panose="020F0502020204030204" pitchFamily="34" charset="0"/>
                </a:rPr>
                <a:t> Ship Owner</a:t>
              </a:r>
              <a:endParaRPr kumimoji="0" lang="ko-KR" altLang="en-US" sz="788" b="1" dirty="0">
                <a:solidFill>
                  <a:srgbClr val="243A48"/>
                </a:solidFill>
                <a:latin typeface="Calibri" panose="020F0502020204030204" pitchFamily="34" charset="0"/>
                <a:ea typeface="+mj-ea"/>
                <a:cs typeface="Calibri" panose="020F0502020204030204" pitchFamily="34" charset="0"/>
              </a:endParaRPr>
            </a:p>
          </p:txBody>
        </p:sp>
      </p:grpSp>
    </p:spTree>
    <p:extLst>
      <p:ext uri="{BB962C8B-B14F-4D97-AF65-F5344CB8AC3E}">
        <p14:creationId xmlns:p14="http://schemas.microsoft.com/office/powerpoint/2010/main" val="12106713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96DF7F-1AD7-021C-A798-0776B1B1A738}"/>
            </a:ext>
          </a:extLst>
        </p:cNvPr>
        <p:cNvGrpSpPr/>
        <p:nvPr/>
      </p:nvGrpSpPr>
      <p:grpSpPr>
        <a:xfrm>
          <a:off x="0" y="0"/>
          <a:ext cx="0" cy="0"/>
          <a:chOff x="0" y="0"/>
          <a:chExt cx="0" cy="0"/>
        </a:xfrm>
      </p:grpSpPr>
      <p:sp>
        <p:nvSpPr>
          <p:cNvPr id="2" name="직사각형 1">
            <a:extLst>
              <a:ext uri="{FF2B5EF4-FFF2-40B4-BE49-F238E27FC236}">
                <a16:creationId xmlns:a16="http://schemas.microsoft.com/office/drawing/2014/main" id="{BEA75100-0082-99E2-AD11-BFD254DF4B4D}"/>
              </a:ext>
            </a:extLst>
          </p:cNvPr>
          <p:cNvSpPr/>
          <p:nvPr/>
        </p:nvSpPr>
        <p:spPr>
          <a:xfrm>
            <a:off x="408215" y="185829"/>
            <a:ext cx="8237642" cy="424475"/>
          </a:xfrm>
          <a:prstGeom prst="rect">
            <a:avLst/>
          </a:prstGeom>
        </p:spPr>
        <p:txBody>
          <a:bodyPr wrap="square" lIns="0" rIns="0">
            <a:spAutoFit/>
          </a:bodyPr>
          <a:lstStyle/>
          <a:p>
            <a:pPr>
              <a:lnSpc>
                <a:spcPct val="90000"/>
              </a:lnSpc>
              <a:spcBef>
                <a:spcPct val="0"/>
              </a:spcBef>
            </a:pPr>
            <a:r>
              <a:rPr lang="en-US" altLang="ko-KR" sz="2398" b="1" spc="-44" dirty="0">
                <a:ln>
                  <a:solidFill>
                    <a:srgbClr val="4472C4">
                      <a:alpha val="0"/>
                    </a:srgbClr>
                  </a:solidFill>
                </a:ln>
                <a:solidFill>
                  <a:srgbClr val="0084CA"/>
                </a:solidFill>
                <a:latin typeface="Arial" panose="020B0604020202020204" pitchFamily="34" charset="0"/>
                <a:ea typeface="나눔스퀘어 ExtraBold" panose="020B0600000101010101" pitchFamily="50" charset="-127"/>
                <a:cs typeface="Arial" panose="020B0604020202020204" pitchFamily="34" charset="0"/>
              </a:rPr>
              <a:t>Contents</a:t>
            </a:r>
          </a:p>
        </p:txBody>
      </p:sp>
      <p:sp>
        <p:nvSpPr>
          <p:cNvPr id="4" name="TextBox 3">
            <a:extLst>
              <a:ext uri="{FF2B5EF4-FFF2-40B4-BE49-F238E27FC236}">
                <a16:creationId xmlns:a16="http://schemas.microsoft.com/office/drawing/2014/main" id="{74FCD61C-E42D-C12F-D996-6A38CBD0DF59}"/>
              </a:ext>
            </a:extLst>
          </p:cNvPr>
          <p:cNvSpPr txBox="1"/>
          <p:nvPr/>
        </p:nvSpPr>
        <p:spPr>
          <a:xfrm>
            <a:off x="721113" y="1174596"/>
            <a:ext cx="10080702" cy="3970318"/>
          </a:xfrm>
          <a:prstGeom prst="rect">
            <a:avLst/>
          </a:prstGeom>
          <a:noFill/>
        </p:spPr>
        <p:txBody>
          <a:bodyPr wrap="square" rtlCol="0">
            <a:spAutoFit/>
          </a:bodyPr>
          <a:lstStyle/>
          <a:p>
            <a:pPr algn="l"/>
            <a:r>
              <a:rPr lang="en-US" sz="1800" b="1" i="0" dirty="0">
                <a:solidFill>
                  <a:schemeClr val="bg1">
                    <a:lumMod val="85000"/>
                  </a:schemeClr>
                </a:solidFill>
                <a:effectLst/>
                <a:latin typeface="Aptos Display" panose="020B0004020202020204" pitchFamily="34" charset="0"/>
              </a:rPr>
              <a:t>1. General</a:t>
            </a:r>
          </a:p>
          <a:p>
            <a:pPr algn="l"/>
            <a:r>
              <a:rPr lang="en-US" sz="1800" b="1" i="0" dirty="0">
                <a:solidFill>
                  <a:schemeClr val="bg1">
                    <a:lumMod val="85000"/>
                  </a:schemeClr>
                </a:solidFill>
                <a:effectLst/>
                <a:latin typeface="Aptos Display" panose="020B0004020202020204" pitchFamily="34" charset="0"/>
              </a:rPr>
              <a:t> </a:t>
            </a:r>
            <a:endParaRPr lang="en-US" b="0" i="0" dirty="0">
              <a:solidFill>
                <a:schemeClr val="bg1">
                  <a:lumMod val="85000"/>
                </a:schemeClr>
              </a:solidFill>
              <a:effectLst/>
              <a:latin typeface="Segoe UI" panose="020B0502040204020203" pitchFamily="34" charset="0"/>
            </a:endParaRPr>
          </a:p>
          <a:p>
            <a:pPr algn="l"/>
            <a:r>
              <a:rPr lang="en-US" sz="1800" b="1" i="0" dirty="0">
                <a:effectLst/>
                <a:latin typeface="Aptos Display" panose="020B0004020202020204" pitchFamily="34" charset="0"/>
              </a:rPr>
              <a:t>2. Technical Expertise and Resources</a:t>
            </a:r>
            <a:endParaRPr lang="en-US" b="0" i="0" dirty="0">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 </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3. Global Coverage and Support Network</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 </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4. Risk Management and Safety Standards</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  </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5. Value-Added Services</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 </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6. Digital Capabilities and Future-Readiness</a:t>
            </a:r>
            <a:endParaRPr lang="en-US" b="0" i="0" dirty="0">
              <a:solidFill>
                <a:schemeClr val="bg1">
                  <a:lumMod val="85000"/>
                </a:schemeClr>
              </a:solidFill>
              <a:effectLst/>
              <a:latin typeface="Segoe UI" panose="020B0502040204020203" pitchFamily="34" charset="0"/>
            </a:endParaRPr>
          </a:p>
          <a:p>
            <a:pPr algn="l"/>
            <a:r>
              <a:rPr lang="en-US" b="0" i="0" dirty="0">
                <a:solidFill>
                  <a:schemeClr val="bg1">
                    <a:lumMod val="85000"/>
                  </a:schemeClr>
                </a:solidFill>
                <a:effectLst/>
                <a:latin typeface=".SF UI"/>
              </a:rPr>
              <a:t> </a:t>
            </a:r>
            <a:endParaRPr lang="en-US" b="1" dirty="0">
              <a:solidFill>
                <a:schemeClr val="bg1">
                  <a:lumMod val="85000"/>
                </a:schemeClr>
              </a:solidFill>
              <a:latin typeface="Aptos Display" panose="020B0004020202020204" pitchFamily="34" charset="0"/>
            </a:endParaRPr>
          </a:p>
          <a:p>
            <a:pPr algn="l"/>
            <a:r>
              <a:rPr lang="en-US" b="1" i="0" dirty="0">
                <a:solidFill>
                  <a:schemeClr val="bg1">
                    <a:lumMod val="85000"/>
                  </a:schemeClr>
                </a:solidFill>
                <a:effectLst/>
                <a:latin typeface="Aptos Display" panose="020B0004020202020204" pitchFamily="34" charset="0"/>
              </a:rPr>
              <a:t>7. Suggestions for Cooperation</a:t>
            </a:r>
            <a:endParaRPr lang="en-US" b="0" i="0" dirty="0">
              <a:solidFill>
                <a:schemeClr val="bg1">
                  <a:lumMod val="85000"/>
                </a:schemeClr>
              </a:solidFill>
              <a:effectLst/>
              <a:latin typeface="Segoe UI" panose="020B0502040204020203" pitchFamily="34" charset="0"/>
            </a:endParaRPr>
          </a:p>
          <a:p>
            <a:pPr marL="123825" indent="-123825" algn="l"/>
            <a:endParaRPr lang="en-US" b="0" i="0" dirty="0">
              <a:solidFill>
                <a:schemeClr val="bg1">
                  <a:lumMod val="85000"/>
                </a:schemeClr>
              </a:solidFill>
              <a:effectLst/>
              <a:latin typeface="Segoe UI" panose="020B0502040204020203" pitchFamily="34" charset="0"/>
            </a:endParaRPr>
          </a:p>
        </p:txBody>
      </p:sp>
    </p:spTree>
    <p:extLst>
      <p:ext uri="{BB962C8B-B14F-4D97-AF65-F5344CB8AC3E}">
        <p14:creationId xmlns:p14="http://schemas.microsoft.com/office/powerpoint/2010/main" val="3240373589"/>
      </p:ext>
    </p:extLst>
  </p:cSld>
  <p:clrMapOvr>
    <a:masterClrMapping/>
  </p:clrMapOvr>
  <mc:AlternateContent xmlns:mc="http://schemas.openxmlformats.org/markup-compatibility/2006" xmlns:p14="http://schemas.microsoft.com/office/powerpoint/2010/main">
    <mc:Choice Requires="p14">
      <p:transition spd="slow" p14:dur="2000" advTm="7475"/>
    </mc:Choice>
    <mc:Fallback xmlns="">
      <p:transition spd="slow" advTm="747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AAB9EC-A29E-7B6F-DBAC-B1EF68075A3E}"/>
            </a:ext>
          </a:extLst>
        </p:cNvPr>
        <p:cNvGrpSpPr/>
        <p:nvPr/>
      </p:nvGrpSpPr>
      <p:grpSpPr>
        <a:xfrm>
          <a:off x="0" y="0"/>
          <a:ext cx="0" cy="0"/>
          <a:chOff x="0" y="0"/>
          <a:chExt cx="0" cy="0"/>
        </a:xfrm>
      </p:grpSpPr>
      <p:grpSp>
        <p:nvGrpSpPr>
          <p:cNvPr id="5" name="그룹 4">
            <a:extLst>
              <a:ext uri="{FF2B5EF4-FFF2-40B4-BE49-F238E27FC236}">
                <a16:creationId xmlns:a16="http://schemas.microsoft.com/office/drawing/2014/main" id="{758ACAED-8105-E196-5738-956DC6FF0361}"/>
              </a:ext>
            </a:extLst>
          </p:cNvPr>
          <p:cNvGrpSpPr/>
          <p:nvPr/>
        </p:nvGrpSpPr>
        <p:grpSpPr>
          <a:xfrm>
            <a:off x="-615" y="894492"/>
            <a:ext cx="5077171" cy="400110"/>
            <a:chOff x="0" y="844504"/>
            <a:chExt cx="8525548" cy="476579"/>
          </a:xfrm>
        </p:grpSpPr>
        <p:sp>
          <p:nvSpPr>
            <p:cNvPr id="6" name="직사각형 5">
              <a:extLst>
                <a:ext uri="{FF2B5EF4-FFF2-40B4-BE49-F238E27FC236}">
                  <a16:creationId xmlns:a16="http://schemas.microsoft.com/office/drawing/2014/main" id="{79C62B07-5008-4CAD-9037-5FA41DACFF0A}"/>
                </a:ext>
              </a:extLst>
            </p:cNvPr>
            <p:cNvSpPr/>
            <p:nvPr/>
          </p:nvSpPr>
          <p:spPr bwMode="auto">
            <a:xfrm>
              <a:off x="808622" y="844504"/>
              <a:ext cx="7716926" cy="476579"/>
            </a:xfrm>
            <a:prstGeom prst="rect">
              <a:avLst/>
            </a:prstGeom>
          </p:spPr>
          <p:txBody>
            <a:bodyPr wrap="none">
              <a:spAutoFit/>
            </a:bodyPr>
            <a:lstStyle/>
            <a:p>
              <a:pPr>
                <a:spcBef>
                  <a:spcPct val="50000"/>
                </a:spcBef>
                <a:defRPr/>
              </a:pPr>
              <a:r>
                <a:rPr lang="en-US" altLang="ko-KR" sz="2000" b="1" dirty="0">
                  <a:ln>
                    <a:solidFill>
                      <a:schemeClr val="accent1">
                        <a:alpha val="0"/>
                      </a:schemeClr>
                    </a:solidFill>
                  </a:ln>
                  <a:solidFill>
                    <a:schemeClr val="tx1">
                      <a:lumMod val="75000"/>
                      <a:lumOff val="25000"/>
                    </a:schemeClr>
                  </a:solidFill>
                  <a:latin typeface="Calibri" panose="020F0502020204030204" pitchFamily="34" charset="0"/>
                  <a:ea typeface="맑은 고딕" pitchFamily="50" charset="-127"/>
                  <a:cs typeface="Calibri" panose="020F0502020204030204" pitchFamily="34" charset="0"/>
                </a:rPr>
                <a:t>IACS Hull Panel Chairmanship (As of now)</a:t>
              </a:r>
            </a:p>
          </p:txBody>
        </p:sp>
        <p:sp>
          <p:nvSpPr>
            <p:cNvPr id="7" name="자유형 76">
              <a:extLst>
                <a:ext uri="{FF2B5EF4-FFF2-40B4-BE49-F238E27FC236}">
                  <a16:creationId xmlns:a16="http://schemas.microsoft.com/office/drawing/2014/main" id="{71EB7766-3A7B-5E22-E660-32931E016111}"/>
                </a:ext>
              </a:extLst>
            </p:cNvPr>
            <p:cNvSpPr/>
            <p:nvPr/>
          </p:nvSpPr>
          <p:spPr bwMode="auto">
            <a:xfrm>
              <a:off x="0" y="886425"/>
              <a:ext cx="847410" cy="377825"/>
            </a:xfrm>
            <a:custGeom>
              <a:avLst/>
              <a:gdLst>
                <a:gd name="connsiteX0" fmla="*/ 0 w 652433"/>
                <a:gd name="connsiteY0" fmla="*/ 0 h 378664"/>
                <a:gd name="connsiteX1" fmla="*/ 463101 w 652433"/>
                <a:gd name="connsiteY1" fmla="*/ 0 h 378664"/>
                <a:gd name="connsiteX2" fmla="*/ 652433 w 652433"/>
                <a:gd name="connsiteY2" fmla="*/ 189332 h 378664"/>
                <a:gd name="connsiteX3" fmla="*/ 652432 w 652433"/>
                <a:gd name="connsiteY3" fmla="*/ 189332 h 378664"/>
                <a:gd name="connsiteX4" fmla="*/ 463100 w 652433"/>
                <a:gd name="connsiteY4" fmla="*/ 378664 h 378664"/>
                <a:gd name="connsiteX5" fmla="*/ 0 w 652433"/>
                <a:gd name="connsiteY5" fmla="*/ 378663 h 37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2433" h="378664">
                  <a:moveTo>
                    <a:pt x="0" y="0"/>
                  </a:moveTo>
                  <a:lnTo>
                    <a:pt x="463101" y="0"/>
                  </a:lnTo>
                  <a:cubicBezTo>
                    <a:pt x="567666" y="0"/>
                    <a:pt x="652433" y="84767"/>
                    <a:pt x="652433" y="189332"/>
                  </a:cubicBezTo>
                  <a:lnTo>
                    <a:pt x="652432" y="189332"/>
                  </a:lnTo>
                  <a:cubicBezTo>
                    <a:pt x="652432" y="293897"/>
                    <a:pt x="567665" y="378664"/>
                    <a:pt x="463100" y="378664"/>
                  </a:cubicBezTo>
                  <a:lnTo>
                    <a:pt x="0" y="378663"/>
                  </a:lnTo>
                  <a:close/>
                </a:path>
              </a:pathLst>
            </a:custGeom>
            <a:gradFill>
              <a:gsLst>
                <a:gs pos="100000">
                  <a:srgbClr val="243A48"/>
                </a:gs>
                <a:gs pos="0">
                  <a:srgbClr val="3D4C63"/>
                </a:gs>
              </a:gsLst>
              <a:lin ang="5400000" scaled="1"/>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504000" tIns="72000" rIns="0" bIns="0" anchor="ctr"/>
            <a:lstStyle/>
            <a:p>
              <a:pPr>
                <a:lnSpc>
                  <a:spcPct val="50000"/>
                </a:lnSpc>
                <a:spcBef>
                  <a:spcPct val="50000"/>
                </a:spcBef>
                <a:defRPr/>
              </a:pPr>
              <a:endParaRPr lang="en-US" altLang="ko-KR" spc="-100">
                <a:ln>
                  <a:solidFill>
                    <a:srgbClr val="1861AB">
                      <a:alpha val="0"/>
                    </a:srgbClr>
                  </a:solidFill>
                </a:ln>
                <a:solidFill>
                  <a:srgbClr val="30B2D4"/>
                </a:solidFill>
                <a:effectLst>
                  <a:outerShdw blurRad="25400" dist="12700" dir="5400000" algn="t" rotWithShape="0">
                    <a:prstClr val="black">
                      <a:alpha val="50000"/>
                    </a:prstClr>
                  </a:outerShdw>
                </a:effectLst>
                <a:latin typeface="Calibri" panose="020F0502020204030204" pitchFamily="34" charset="0"/>
                <a:ea typeface="+mj-ea"/>
                <a:cs typeface="Calibri" panose="020F0502020204030204" pitchFamily="34" charset="0"/>
              </a:endParaRPr>
            </a:p>
          </p:txBody>
        </p:sp>
        <p:grpSp>
          <p:nvGrpSpPr>
            <p:cNvPr id="9" name="그룹 34">
              <a:extLst>
                <a:ext uri="{FF2B5EF4-FFF2-40B4-BE49-F238E27FC236}">
                  <a16:creationId xmlns:a16="http://schemas.microsoft.com/office/drawing/2014/main" id="{35F10894-19EB-74F1-98A1-E0ECFB638F92}"/>
                </a:ext>
              </a:extLst>
            </p:cNvPr>
            <p:cNvGrpSpPr>
              <a:grpSpLocks/>
            </p:cNvGrpSpPr>
            <p:nvPr/>
          </p:nvGrpSpPr>
          <p:grpSpPr bwMode="auto">
            <a:xfrm>
              <a:off x="473455" y="932524"/>
              <a:ext cx="287149" cy="286211"/>
              <a:chOff x="731810" y="3129829"/>
              <a:chExt cx="382385" cy="382385"/>
            </a:xfrm>
          </p:grpSpPr>
          <p:sp>
            <p:nvSpPr>
              <p:cNvPr id="10" name="타원 9">
                <a:extLst>
                  <a:ext uri="{FF2B5EF4-FFF2-40B4-BE49-F238E27FC236}">
                    <a16:creationId xmlns:a16="http://schemas.microsoft.com/office/drawing/2014/main" id="{AA839C2F-CD9B-A5F3-744F-9A902078ECF9}"/>
                  </a:ext>
                </a:extLst>
              </p:cNvPr>
              <p:cNvSpPr/>
              <p:nvPr/>
            </p:nvSpPr>
            <p:spPr>
              <a:xfrm>
                <a:off x="731810" y="3129829"/>
                <a:ext cx="382385" cy="382385"/>
              </a:xfrm>
              <a:prstGeom prst="ellipse">
                <a:avLst/>
              </a:prstGeom>
              <a:solidFill>
                <a:schemeClr val="bg1"/>
              </a:solidFill>
              <a:ln w="38100">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latin typeface="Calibri" panose="020F0502020204030204" pitchFamily="34" charset="0"/>
                  <a:cs typeface="Calibri" panose="020F0502020204030204" pitchFamily="34" charset="0"/>
                </a:endParaRPr>
              </a:p>
            </p:txBody>
          </p:sp>
          <p:sp>
            <p:nvSpPr>
              <p:cNvPr id="11" name="갈매기형 수장 79">
                <a:extLst>
                  <a:ext uri="{FF2B5EF4-FFF2-40B4-BE49-F238E27FC236}">
                    <a16:creationId xmlns:a16="http://schemas.microsoft.com/office/drawing/2014/main" id="{1ADE7CF0-0D20-D72D-7DB9-0F86ABE5985E}"/>
                  </a:ext>
                </a:extLst>
              </p:cNvPr>
              <p:cNvSpPr/>
              <p:nvPr/>
            </p:nvSpPr>
            <p:spPr>
              <a:xfrm>
                <a:off x="849939" y="3211763"/>
                <a:ext cx="180593" cy="218518"/>
              </a:xfrm>
              <a:prstGeom prst="chevron">
                <a:avLst/>
              </a:prstGeom>
              <a:solidFill>
                <a:srgbClr val="30B2D4"/>
              </a:solidFill>
              <a:ln>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gradFill>
                    <a:gsLst>
                      <a:gs pos="0">
                        <a:srgbClr val="19A1DB"/>
                      </a:gs>
                      <a:gs pos="100000">
                        <a:srgbClr val="187EBC"/>
                      </a:gs>
                    </a:gsLst>
                    <a:lin ang="5400000" scaled="1"/>
                  </a:gradFill>
                  <a:latin typeface="Calibri" panose="020F0502020204030204" pitchFamily="34" charset="0"/>
                  <a:cs typeface="Calibri" panose="020F0502020204030204" pitchFamily="34" charset="0"/>
                </a:endParaRPr>
              </a:p>
            </p:txBody>
          </p:sp>
        </p:grpSp>
      </p:grpSp>
      <p:grpSp>
        <p:nvGrpSpPr>
          <p:cNvPr id="12" name="그룹 11">
            <a:extLst>
              <a:ext uri="{FF2B5EF4-FFF2-40B4-BE49-F238E27FC236}">
                <a16:creationId xmlns:a16="http://schemas.microsoft.com/office/drawing/2014/main" id="{84B11951-AD73-0A56-C371-977E776F651A}"/>
              </a:ext>
            </a:extLst>
          </p:cNvPr>
          <p:cNvGrpSpPr/>
          <p:nvPr/>
        </p:nvGrpSpPr>
        <p:grpSpPr>
          <a:xfrm>
            <a:off x="5953274" y="940658"/>
            <a:ext cx="4041358" cy="400110"/>
            <a:chOff x="0" y="844504"/>
            <a:chExt cx="4925018" cy="493013"/>
          </a:xfrm>
        </p:grpSpPr>
        <p:sp>
          <p:nvSpPr>
            <p:cNvPr id="13" name="직사각형 12">
              <a:extLst>
                <a:ext uri="{FF2B5EF4-FFF2-40B4-BE49-F238E27FC236}">
                  <a16:creationId xmlns:a16="http://schemas.microsoft.com/office/drawing/2014/main" id="{FB9010E2-EF16-D76D-5B88-14484ECD8613}"/>
                </a:ext>
              </a:extLst>
            </p:cNvPr>
            <p:cNvSpPr/>
            <p:nvPr/>
          </p:nvSpPr>
          <p:spPr bwMode="auto">
            <a:xfrm>
              <a:off x="621990" y="844504"/>
              <a:ext cx="4303028" cy="493013"/>
            </a:xfrm>
            <a:prstGeom prst="rect">
              <a:avLst/>
            </a:prstGeom>
          </p:spPr>
          <p:txBody>
            <a:bodyPr wrap="none">
              <a:spAutoFit/>
            </a:bodyPr>
            <a:lstStyle/>
            <a:p>
              <a:pPr>
                <a:spcBef>
                  <a:spcPct val="50000"/>
                </a:spcBef>
                <a:defRPr/>
              </a:pPr>
              <a:r>
                <a:rPr lang="en-US" altLang="ko-KR" sz="2000" b="1" dirty="0">
                  <a:ln>
                    <a:solidFill>
                      <a:schemeClr val="accent1">
                        <a:alpha val="0"/>
                      </a:schemeClr>
                    </a:solidFill>
                  </a:ln>
                  <a:solidFill>
                    <a:schemeClr val="tx1">
                      <a:lumMod val="75000"/>
                      <a:lumOff val="25000"/>
                    </a:schemeClr>
                  </a:solidFill>
                  <a:latin typeface="Calibri" panose="020F0502020204030204" pitchFamily="34" charset="0"/>
                  <a:ea typeface="맑은 고딕" pitchFamily="50" charset="-127"/>
                  <a:cs typeface="Calibri" panose="020F0502020204030204" pitchFamily="34" charset="0"/>
                </a:rPr>
                <a:t>IACS Chairmanships in the past </a:t>
              </a:r>
            </a:p>
          </p:txBody>
        </p:sp>
        <p:sp>
          <p:nvSpPr>
            <p:cNvPr id="14" name="자유형 30">
              <a:extLst>
                <a:ext uri="{FF2B5EF4-FFF2-40B4-BE49-F238E27FC236}">
                  <a16:creationId xmlns:a16="http://schemas.microsoft.com/office/drawing/2014/main" id="{D9C96870-39DE-D077-C4B0-A2B0F45177EE}"/>
                </a:ext>
              </a:extLst>
            </p:cNvPr>
            <p:cNvSpPr/>
            <p:nvPr/>
          </p:nvSpPr>
          <p:spPr bwMode="auto">
            <a:xfrm>
              <a:off x="0" y="886425"/>
              <a:ext cx="652462" cy="377825"/>
            </a:xfrm>
            <a:custGeom>
              <a:avLst/>
              <a:gdLst>
                <a:gd name="connsiteX0" fmla="*/ 0 w 652433"/>
                <a:gd name="connsiteY0" fmla="*/ 0 h 378664"/>
                <a:gd name="connsiteX1" fmla="*/ 463101 w 652433"/>
                <a:gd name="connsiteY1" fmla="*/ 0 h 378664"/>
                <a:gd name="connsiteX2" fmla="*/ 652433 w 652433"/>
                <a:gd name="connsiteY2" fmla="*/ 189332 h 378664"/>
                <a:gd name="connsiteX3" fmla="*/ 652432 w 652433"/>
                <a:gd name="connsiteY3" fmla="*/ 189332 h 378664"/>
                <a:gd name="connsiteX4" fmla="*/ 463100 w 652433"/>
                <a:gd name="connsiteY4" fmla="*/ 378664 h 378664"/>
                <a:gd name="connsiteX5" fmla="*/ 0 w 652433"/>
                <a:gd name="connsiteY5" fmla="*/ 378663 h 37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2433" h="378664">
                  <a:moveTo>
                    <a:pt x="0" y="0"/>
                  </a:moveTo>
                  <a:lnTo>
                    <a:pt x="463101" y="0"/>
                  </a:lnTo>
                  <a:cubicBezTo>
                    <a:pt x="567666" y="0"/>
                    <a:pt x="652433" y="84767"/>
                    <a:pt x="652433" y="189332"/>
                  </a:cubicBezTo>
                  <a:lnTo>
                    <a:pt x="652432" y="189332"/>
                  </a:lnTo>
                  <a:cubicBezTo>
                    <a:pt x="652432" y="293897"/>
                    <a:pt x="567665" y="378664"/>
                    <a:pt x="463100" y="378664"/>
                  </a:cubicBezTo>
                  <a:lnTo>
                    <a:pt x="0" y="378663"/>
                  </a:lnTo>
                  <a:close/>
                </a:path>
              </a:pathLst>
            </a:custGeom>
            <a:gradFill>
              <a:gsLst>
                <a:gs pos="100000">
                  <a:srgbClr val="243A48"/>
                </a:gs>
                <a:gs pos="0">
                  <a:srgbClr val="3D4C63"/>
                </a:gs>
              </a:gsLst>
              <a:lin ang="5400000" scaled="1"/>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504000" tIns="72000" rIns="0" bIns="0" anchor="ctr"/>
            <a:lstStyle/>
            <a:p>
              <a:pPr>
                <a:lnSpc>
                  <a:spcPct val="50000"/>
                </a:lnSpc>
                <a:spcBef>
                  <a:spcPct val="50000"/>
                </a:spcBef>
                <a:defRPr/>
              </a:pPr>
              <a:endParaRPr lang="en-US" altLang="ko-KR" spc="-100">
                <a:ln>
                  <a:solidFill>
                    <a:srgbClr val="1861AB">
                      <a:alpha val="0"/>
                    </a:srgbClr>
                  </a:solidFill>
                </a:ln>
                <a:solidFill>
                  <a:srgbClr val="30B2D4"/>
                </a:solidFill>
                <a:effectLst>
                  <a:outerShdw blurRad="25400" dist="12700" dir="5400000" algn="t" rotWithShape="0">
                    <a:prstClr val="black">
                      <a:alpha val="50000"/>
                    </a:prstClr>
                  </a:outerShdw>
                </a:effectLst>
                <a:latin typeface="Calibri" panose="020F0502020204030204" pitchFamily="34" charset="0"/>
                <a:ea typeface="+mj-ea"/>
                <a:cs typeface="Calibri" panose="020F0502020204030204" pitchFamily="34" charset="0"/>
              </a:endParaRPr>
            </a:p>
          </p:txBody>
        </p:sp>
        <p:grpSp>
          <p:nvGrpSpPr>
            <p:cNvPr id="30" name="그룹 34">
              <a:extLst>
                <a:ext uri="{FF2B5EF4-FFF2-40B4-BE49-F238E27FC236}">
                  <a16:creationId xmlns:a16="http://schemas.microsoft.com/office/drawing/2014/main" id="{DE6B14F1-EE21-3421-3C9F-6A7841A3C98F}"/>
                </a:ext>
              </a:extLst>
            </p:cNvPr>
            <p:cNvGrpSpPr>
              <a:grpSpLocks/>
            </p:cNvGrpSpPr>
            <p:nvPr/>
          </p:nvGrpSpPr>
          <p:grpSpPr bwMode="auto">
            <a:xfrm>
              <a:off x="295738" y="932524"/>
              <a:ext cx="287149" cy="286211"/>
              <a:chOff x="495151" y="3129829"/>
              <a:chExt cx="382385" cy="382385"/>
            </a:xfrm>
          </p:grpSpPr>
          <p:sp>
            <p:nvSpPr>
              <p:cNvPr id="31" name="타원 30">
                <a:extLst>
                  <a:ext uri="{FF2B5EF4-FFF2-40B4-BE49-F238E27FC236}">
                    <a16:creationId xmlns:a16="http://schemas.microsoft.com/office/drawing/2014/main" id="{9F1B04D4-8702-CC41-5323-20F5251AD774}"/>
                  </a:ext>
                </a:extLst>
              </p:cNvPr>
              <p:cNvSpPr/>
              <p:nvPr/>
            </p:nvSpPr>
            <p:spPr>
              <a:xfrm>
                <a:off x="495151" y="3129829"/>
                <a:ext cx="382385" cy="382385"/>
              </a:xfrm>
              <a:prstGeom prst="ellipse">
                <a:avLst/>
              </a:prstGeom>
              <a:solidFill>
                <a:schemeClr val="bg1"/>
              </a:solidFill>
              <a:ln w="38100">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latin typeface="Calibri" panose="020F0502020204030204" pitchFamily="34" charset="0"/>
                  <a:cs typeface="Calibri" panose="020F0502020204030204" pitchFamily="34" charset="0"/>
                </a:endParaRPr>
              </a:p>
            </p:txBody>
          </p:sp>
          <p:sp>
            <p:nvSpPr>
              <p:cNvPr id="32" name="갈매기형 수장 33">
                <a:extLst>
                  <a:ext uri="{FF2B5EF4-FFF2-40B4-BE49-F238E27FC236}">
                    <a16:creationId xmlns:a16="http://schemas.microsoft.com/office/drawing/2014/main" id="{3C444503-D980-96B6-D41F-C026C40BCC53}"/>
                  </a:ext>
                </a:extLst>
              </p:cNvPr>
              <p:cNvSpPr/>
              <p:nvPr/>
            </p:nvSpPr>
            <p:spPr>
              <a:xfrm>
                <a:off x="604160" y="3211763"/>
                <a:ext cx="180594" cy="218518"/>
              </a:xfrm>
              <a:prstGeom prst="chevron">
                <a:avLst/>
              </a:prstGeom>
              <a:solidFill>
                <a:srgbClr val="30B2D4"/>
              </a:solidFill>
              <a:ln>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gradFill>
                    <a:gsLst>
                      <a:gs pos="0">
                        <a:srgbClr val="19A1DB"/>
                      </a:gs>
                      <a:gs pos="100000">
                        <a:srgbClr val="187EBC"/>
                      </a:gs>
                    </a:gsLst>
                    <a:lin ang="5400000" scaled="1"/>
                  </a:gradFill>
                  <a:latin typeface="Calibri" panose="020F0502020204030204" pitchFamily="34" charset="0"/>
                  <a:cs typeface="Calibri" panose="020F0502020204030204" pitchFamily="34" charset="0"/>
                </a:endParaRPr>
              </a:p>
            </p:txBody>
          </p:sp>
        </p:grpSp>
      </p:grpSp>
      <p:sp>
        <p:nvSpPr>
          <p:cNvPr id="3" name="제목 3">
            <a:extLst>
              <a:ext uri="{FF2B5EF4-FFF2-40B4-BE49-F238E27FC236}">
                <a16:creationId xmlns:a16="http://schemas.microsoft.com/office/drawing/2014/main" id="{A6B4038C-68B0-DB46-BEA6-ECD190D05ED1}"/>
              </a:ext>
            </a:extLst>
          </p:cNvPr>
          <p:cNvSpPr txBox="1">
            <a:spLocks/>
          </p:cNvSpPr>
          <p:nvPr/>
        </p:nvSpPr>
        <p:spPr>
          <a:xfrm>
            <a:off x="326231" y="87940"/>
            <a:ext cx="10417195" cy="511062"/>
          </a:xfrm>
          <a:prstGeom prst="rect">
            <a:avLst/>
          </a:prstGeom>
        </p:spPr>
        <p:txBody>
          <a:bodyPr vert="horz" lIns="91440" tIns="45720" rIns="91440" bIns="45720" rtlCol="0" anchor="ctr">
            <a:noAutofit/>
          </a:bodyPr>
          <a:lstStyle>
            <a:lvl1pPr algn="l" defTabSz="914400" rtl="0" eaLnBrk="1" latinLnBrk="1" hangingPunct="1">
              <a:lnSpc>
                <a:spcPct val="90000"/>
              </a:lnSpc>
              <a:spcBef>
                <a:spcPct val="0"/>
              </a:spcBef>
              <a:buNone/>
              <a:defRPr sz="2400" b="1" kern="1200" spc="-50" baseline="0">
                <a:ln>
                  <a:solidFill>
                    <a:schemeClr val="accent1">
                      <a:alpha val="0"/>
                    </a:schemeClr>
                  </a:solidFill>
                </a:ln>
                <a:gradFill flip="none" rotWithShape="1">
                  <a:gsLst>
                    <a:gs pos="0">
                      <a:srgbClr val="007CB7"/>
                    </a:gs>
                    <a:gs pos="100000">
                      <a:srgbClr val="005F8E"/>
                    </a:gs>
                  </a:gsLst>
                  <a:lin ang="5400000" scaled="1"/>
                  <a:tileRect/>
                </a:gradFill>
                <a:latin typeface="+mj-lt"/>
                <a:ea typeface="+mj-ea"/>
                <a:cs typeface="+mj-cs"/>
              </a:defRPr>
            </a:lvl1pPr>
          </a:lstStyle>
          <a:p>
            <a:pPr defTabSz="457200" fontAlgn="auto" latinLnBrk="0">
              <a:spcAft>
                <a:spcPts val="0"/>
              </a:spcAft>
              <a:defRPr/>
            </a:pPr>
            <a:r>
              <a:rPr lang="en-US" altLang="ko-KR" spc="-46" dirty="0">
                <a:ln w="9525">
                  <a:solidFill>
                    <a:srgbClr val="4472C4">
                      <a:alpha val="0"/>
                    </a:srgbClr>
                  </a:solidFill>
                </a:ln>
                <a:solidFill>
                  <a:srgbClr val="0088C7"/>
                </a:solidFill>
                <a:latin typeface="Arial" panose="020B0604020202020204" pitchFamily="34" charset="0"/>
                <a:ea typeface="+mn-ea"/>
                <a:cs typeface="Arial" panose="020B0604020202020204" pitchFamily="34" charset="0"/>
              </a:rPr>
              <a:t>Technical Expertise</a:t>
            </a:r>
            <a:endParaRPr lang="ko-KR" altLang="en-US" spc="-46" dirty="0">
              <a:ln w="9525">
                <a:solidFill>
                  <a:srgbClr val="4472C4">
                    <a:alpha val="0"/>
                  </a:srgbClr>
                </a:solidFill>
              </a:ln>
              <a:solidFill>
                <a:srgbClr val="0088C7"/>
              </a:solidFill>
              <a:latin typeface="Arial" panose="020B0604020202020204" pitchFamily="34" charset="0"/>
              <a:ea typeface="+mn-ea"/>
              <a:cs typeface="Arial" panose="020B0604020202020204" pitchFamily="34" charset="0"/>
            </a:endParaRPr>
          </a:p>
        </p:txBody>
      </p:sp>
      <p:pic>
        <p:nvPicPr>
          <p:cNvPr id="2050" name="Picture 2">
            <a:extLst>
              <a:ext uri="{FF2B5EF4-FFF2-40B4-BE49-F238E27FC236}">
                <a16:creationId xmlns:a16="http://schemas.microsoft.com/office/drawing/2014/main" id="{29256F3B-F995-F3C8-14C7-093F840277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66075" y="5659330"/>
            <a:ext cx="3219450" cy="7239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A person wearing glasses&#10;&#10;Description automatically generated">
            <a:extLst>
              <a:ext uri="{FF2B5EF4-FFF2-40B4-BE49-F238E27FC236}">
                <a16:creationId xmlns:a16="http://schemas.microsoft.com/office/drawing/2014/main" id="{67228F7D-B0C7-6D41-A52D-6A48F36BBDB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4038" y="1625287"/>
            <a:ext cx="4378790" cy="3847645"/>
          </a:xfrm>
          <a:prstGeom prst="rect">
            <a:avLst/>
          </a:prstGeom>
        </p:spPr>
      </p:pic>
      <p:pic>
        <p:nvPicPr>
          <p:cNvPr id="2055" name="Picture 7">
            <a:extLst>
              <a:ext uri="{FF2B5EF4-FFF2-40B4-BE49-F238E27FC236}">
                <a16:creationId xmlns:a16="http://schemas.microsoft.com/office/drawing/2014/main" id="{596839DE-C4D8-CED5-F41B-AAFE3FB487B5}"/>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936752" y="2140629"/>
            <a:ext cx="2708611" cy="1934221"/>
          </a:xfrm>
          <a:prstGeom prst="rect">
            <a:avLst/>
          </a:prstGeom>
          <a:noFill/>
          <a:extLst>
            <a:ext uri="{909E8E84-426E-40DD-AFC4-6F175D3DCCD1}">
              <a14:hiddenFill xmlns:a14="http://schemas.microsoft.com/office/drawing/2010/main">
                <a:solidFill>
                  <a:srgbClr val="FFFFFF"/>
                </a:solidFill>
              </a14:hiddenFill>
            </a:ext>
          </a:extLst>
        </p:spPr>
      </p:pic>
      <p:pic>
        <p:nvPicPr>
          <p:cNvPr id="2057" name="Picture 9">
            <a:extLst>
              <a:ext uri="{FF2B5EF4-FFF2-40B4-BE49-F238E27FC236}">
                <a16:creationId xmlns:a16="http://schemas.microsoft.com/office/drawing/2014/main" id="{4BCA8AD6-1376-E83F-E77A-D572CA64D9A4}"/>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939445" y="2083078"/>
            <a:ext cx="2654426" cy="1991772"/>
          </a:xfrm>
          <a:prstGeom prst="rect">
            <a:avLst/>
          </a:prstGeom>
          <a:noFill/>
          <a:extLst>
            <a:ext uri="{909E8E84-426E-40DD-AFC4-6F175D3DCCD1}">
              <a14:hiddenFill xmlns:a14="http://schemas.microsoft.com/office/drawing/2010/main">
                <a:solidFill>
                  <a:srgbClr val="FFFFFF"/>
                </a:solidFill>
              </a14:hiddenFill>
            </a:ext>
          </a:extLst>
        </p:spPr>
      </p:pic>
      <p:sp>
        <p:nvSpPr>
          <p:cNvPr id="16" name="직사각형 29">
            <a:extLst>
              <a:ext uri="{FF2B5EF4-FFF2-40B4-BE49-F238E27FC236}">
                <a16:creationId xmlns:a16="http://schemas.microsoft.com/office/drawing/2014/main" id="{D6EE70A7-B201-6389-70BD-6770E531FBC5}"/>
              </a:ext>
            </a:extLst>
          </p:cNvPr>
          <p:cNvSpPr/>
          <p:nvPr/>
        </p:nvSpPr>
        <p:spPr>
          <a:xfrm>
            <a:off x="6374405" y="4236861"/>
            <a:ext cx="1967205" cy="230832"/>
          </a:xfrm>
          <a:prstGeom prst="rect">
            <a:avLst/>
          </a:prstGeom>
        </p:spPr>
        <p:txBody>
          <a:bodyPr wrap="none">
            <a:spAutoFit/>
          </a:bodyPr>
          <a:lstStyle>
            <a:defPPr>
              <a:defRPr lang="ko-KR"/>
            </a:defPPr>
            <a:lvl1pPr algn="l" rtl="0" eaLnBrk="0" fontAlgn="base" hangingPunct="0">
              <a:spcBef>
                <a:spcPct val="0"/>
              </a:spcBef>
              <a:spcAft>
                <a:spcPct val="0"/>
              </a:spcAft>
              <a:defRPr kumimoji="1" kern="1200">
                <a:solidFill>
                  <a:schemeClr val="tx1"/>
                </a:solidFill>
                <a:latin typeface="굴림" pitchFamily="50" charset="-127"/>
                <a:ea typeface="굴림" pitchFamily="50" charset="-127"/>
                <a:cs typeface="+mn-cs"/>
              </a:defRPr>
            </a:lvl1pPr>
            <a:lvl2pPr marL="457200" algn="l" rtl="0" eaLnBrk="0" fontAlgn="base" hangingPunct="0">
              <a:spcBef>
                <a:spcPct val="0"/>
              </a:spcBef>
              <a:spcAft>
                <a:spcPct val="0"/>
              </a:spcAft>
              <a:defRPr kumimoji="1" kern="1200">
                <a:solidFill>
                  <a:schemeClr val="tx1"/>
                </a:solidFill>
                <a:latin typeface="굴림" pitchFamily="50" charset="-127"/>
                <a:ea typeface="굴림" pitchFamily="50" charset="-127"/>
                <a:cs typeface="+mn-cs"/>
              </a:defRPr>
            </a:lvl2pPr>
            <a:lvl3pPr marL="914400" algn="l" rtl="0" eaLnBrk="0" fontAlgn="base" hangingPunct="0">
              <a:spcBef>
                <a:spcPct val="0"/>
              </a:spcBef>
              <a:spcAft>
                <a:spcPct val="0"/>
              </a:spcAft>
              <a:defRPr kumimoji="1" kern="1200">
                <a:solidFill>
                  <a:schemeClr val="tx1"/>
                </a:solidFill>
                <a:latin typeface="굴림" pitchFamily="50" charset="-127"/>
                <a:ea typeface="굴림" pitchFamily="50" charset="-127"/>
                <a:cs typeface="+mn-cs"/>
              </a:defRPr>
            </a:lvl3pPr>
            <a:lvl4pPr marL="1371600" algn="l" rtl="0" eaLnBrk="0" fontAlgn="base" hangingPunct="0">
              <a:spcBef>
                <a:spcPct val="0"/>
              </a:spcBef>
              <a:spcAft>
                <a:spcPct val="0"/>
              </a:spcAft>
              <a:defRPr kumimoji="1" kern="1200">
                <a:solidFill>
                  <a:schemeClr val="tx1"/>
                </a:solidFill>
                <a:latin typeface="굴림" pitchFamily="50" charset="-127"/>
                <a:ea typeface="굴림" pitchFamily="50" charset="-127"/>
                <a:cs typeface="+mn-cs"/>
              </a:defRPr>
            </a:lvl4pPr>
            <a:lvl5pPr marL="1828800" algn="l" rtl="0" eaLnBrk="0" fontAlgn="base" hangingPunct="0">
              <a:spcBef>
                <a:spcPct val="0"/>
              </a:spcBef>
              <a:spcAft>
                <a:spcPct val="0"/>
              </a:spcAft>
              <a:defRPr kumimoji="1" kern="1200">
                <a:solidFill>
                  <a:schemeClr val="tx1"/>
                </a:solidFill>
                <a:latin typeface="굴림" pitchFamily="50" charset="-127"/>
                <a:ea typeface="굴림" pitchFamily="50" charset="-127"/>
                <a:cs typeface="+mn-cs"/>
              </a:defRPr>
            </a:lvl5pPr>
            <a:lvl6pPr marL="2286000" algn="l" defTabSz="914400" rtl="0" eaLnBrk="1" latinLnBrk="1" hangingPunct="1">
              <a:defRPr kumimoji="1" kern="1200">
                <a:solidFill>
                  <a:schemeClr val="tx1"/>
                </a:solidFill>
                <a:latin typeface="굴림" pitchFamily="50" charset="-127"/>
                <a:ea typeface="굴림" pitchFamily="50" charset="-127"/>
                <a:cs typeface="+mn-cs"/>
              </a:defRPr>
            </a:lvl6pPr>
            <a:lvl7pPr marL="2743200" algn="l" defTabSz="914400" rtl="0" eaLnBrk="1" latinLnBrk="1" hangingPunct="1">
              <a:defRPr kumimoji="1" kern="1200">
                <a:solidFill>
                  <a:schemeClr val="tx1"/>
                </a:solidFill>
                <a:latin typeface="굴림" pitchFamily="50" charset="-127"/>
                <a:ea typeface="굴림" pitchFamily="50" charset="-127"/>
                <a:cs typeface="+mn-cs"/>
              </a:defRPr>
            </a:lvl7pPr>
            <a:lvl8pPr marL="3200400" algn="l" defTabSz="914400" rtl="0" eaLnBrk="1" latinLnBrk="1" hangingPunct="1">
              <a:defRPr kumimoji="1" kern="1200">
                <a:solidFill>
                  <a:schemeClr val="tx1"/>
                </a:solidFill>
                <a:latin typeface="굴림" pitchFamily="50" charset="-127"/>
                <a:ea typeface="굴림" pitchFamily="50" charset="-127"/>
                <a:cs typeface="+mn-cs"/>
              </a:defRPr>
            </a:lvl8pPr>
            <a:lvl9pPr marL="3657600" algn="l" defTabSz="914400" rtl="0" eaLnBrk="1" latinLnBrk="1" hangingPunct="1">
              <a:defRPr kumimoji="1" kern="1200">
                <a:solidFill>
                  <a:schemeClr val="tx1"/>
                </a:solidFill>
                <a:latin typeface="굴림" pitchFamily="50" charset="-127"/>
                <a:ea typeface="굴림" pitchFamily="50" charset="-127"/>
                <a:cs typeface="+mn-cs"/>
              </a:defRPr>
            </a:lvl9pPr>
          </a:lstStyle>
          <a:p>
            <a:r>
              <a:rPr lang="en-US" altLang="ko-KR" sz="900" b="1" i="1" dirty="0">
                <a:latin typeface="Arial" pitchFamily="34" charset="0"/>
                <a:cs typeface="Arial" pitchFamily="34" charset="0"/>
              </a:rPr>
              <a:t>IACS Machinery Panel Chairman</a:t>
            </a:r>
            <a:endParaRPr lang="ko-KR" altLang="en-US" sz="900" i="1" dirty="0">
              <a:latin typeface="Arial" pitchFamily="34" charset="0"/>
              <a:cs typeface="Arial" pitchFamily="34" charset="0"/>
            </a:endParaRPr>
          </a:p>
        </p:txBody>
      </p:sp>
      <p:sp>
        <p:nvSpPr>
          <p:cNvPr id="17" name="직사각형 26">
            <a:extLst>
              <a:ext uri="{FF2B5EF4-FFF2-40B4-BE49-F238E27FC236}">
                <a16:creationId xmlns:a16="http://schemas.microsoft.com/office/drawing/2014/main" id="{1EAE633A-D1BE-D79A-2CB1-A607312DFD70}"/>
              </a:ext>
            </a:extLst>
          </p:cNvPr>
          <p:cNvSpPr/>
          <p:nvPr/>
        </p:nvSpPr>
        <p:spPr>
          <a:xfrm>
            <a:off x="9215729" y="4236861"/>
            <a:ext cx="2101857" cy="230832"/>
          </a:xfrm>
          <a:prstGeom prst="rect">
            <a:avLst/>
          </a:prstGeom>
        </p:spPr>
        <p:txBody>
          <a:bodyPr wrap="none">
            <a:spAutoFit/>
          </a:bodyPr>
          <a:lstStyle>
            <a:defPPr>
              <a:defRPr lang="ko-KR"/>
            </a:defPPr>
            <a:lvl1pPr algn="l" rtl="0" eaLnBrk="0" fontAlgn="base" hangingPunct="0">
              <a:spcBef>
                <a:spcPct val="0"/>
              </a:spcBef>
              <a:spcAft>
                <a:spcPct val="0"/>
              </a:spcAft>
              <a:defRPr kumimoji="1" kern="1200">
                <a:solidFill>
                  <a:schemeClr val="tx1"/>
                </a:solidFill>
                <a:latin typeface="굴림" pitchFamily="50" charset="-127"/>
                <a:ea typeface="굴림" pitchFamily="50" charset="-127"/>
                <a:cs typeface="+mn-cs"/>
              </a:defRPr>
            </a:lvl1pPr>
            <a:lvl2pPr marL="457200" algn="l" rtl="0" eaLnBrk="0" fontAlgn="base" hangingPunct="0">
              <a:spcBef>
                <a:spcPct val="0"/>
              </a:spcBef>
              <a:spcAft>
                <a:spcPct val="0"/>
              </a:spcAft>
              <a:defRPr kumimoji="1" kern="1200">
                <a:solidFill>
                  <a:schemeClr val="tx1"/>
                </a:solidFill>
                <a:latin typeface="굴림" pitchFamily="50" charset="-127"/>
                <a:ea typeface="굴림" pitchFamily="50" charset="-127"/>
                <a:cs typeface="+mn-cs"/>
              </a:defRPr>
            </a:lvl2pPr>
            <a:lvl3pPr marL="914400" algn="l" rtl="0" eaLnBrk="0" fontAlgn="base" hangingPunct="0">
              <a:spcBef>
                <a:spcPct val="0"/>
              </a:spcBef>
              <a:spcAft>
                <a:spcPct val="0"/>
              </a:spcAft>
              <a:defRPr kumimoji="1" kern="1200">
                <a:solidFill>
                  <a:schemeClr val="tx1"/>
                </a:solidFill>
                <a:latin typeface="굴림" pitchFamily="50" charset="-127"/>
                <a:ea typeface="굴림" pitchFamily="50" charset="-127"/>
                <a:cs typeface="+mn-cs"/>
              </a:defRPr>
            </a:lvl3pPr>
            <a:lvl4pPr marL="1371600" algn="l" rtl="0" eaLnBrk="0" fontAlgn="base" hangingPunct="0">
              <a:spcBef>
                <a:spcPct val="0"/>
              </a:spcBef>
              <a:spcAft>
                <a:spcPct val="0"/>
              </a:spcAft>
              <a:defRPr kumimoji="1" kern="1200">
                <a:solidFill>
                  <a:schemeClr val="tx1"/>
                </a:solidFill>
                <a:latin typeface="굴림" pitchFamily="50" charset="-127"/>
                <a:ea typeface="굴림" pitchFamily="50" charset="-127"/>
                <a:cs typeface="+mn-cs"/>
              </a:defRPr>
            </a:lvl4pPr>
            <a:lvl5pPr marL="1828800" algn="l" rtl="0" eaLnBrk="0" fontAlgn="base" hangingPunct="0">
              <a:spcBef>
                <a:spcPct val="0"/>
              </a:spcBef>
              <a:spcAft>
                <a:spcPct val="0"/>
              </a:spcAft>
              <a:defRPr kumimoji="1" kern="1200">
                <a:solidFill>
                  <a:schemeClr val="tx1"/>
                </a:solidFill>
                <a:latin typeface="굴림" pitchFamily="50" charset="-127"/>
                <a:ea typeface="굴림" pitchFamily="50" charset="-127"/>
                <a:cs typeface="+mn-cs"/>
              </a:defRPr>
            </a:lvl5pPr>
            <a:lvl6pPr marL="2286000" algn="l" defTabSz="914400" rtl="0" eaLnBrk="1" latinLnBrk="1" hangingPunct="1">
              <a:defRPr kumimoji="1" kern="1200">
                <a:solidFill>
                  <a:schemeClr val="tx1"/>
                </a:solidFill>
                <a:latin typeface="굴림" pitchFamily="50" charset="-127"/>
                <a:ea typeface="굴림" pitchFamily="50" charset="-127"/>
                <a:cs typeface="+mn-cs"/>
              </a:defRPr>
            </a:lvl6pPr>
            <a:lvl7pPr marL="2743200" algn="l" defTabSz="914400" rtl="0" eaLnBrk="1" latinLnBrk="1" hangingPunct="1">
              <a:defRPr kumimoji="1" kern="1200">
                <a:solidFill>
                  <a:schemeClr val="tx1"/>
                </a:solidFill>
                <a:latin typeface="굴림" pitchFamily="50" charset="-127"/>
                <a:ea typeface="굴림" pitchFamily="50" charset="-127"/>
                <a:cs typeface="+mn-cs"/>
              </a:defRPr>
            </a:lvl7pPr>
            <a:lvl8pPr marL="3200400" algn="l" defTabSz="914400" rtl="0" eaLnBrk="1" latinLnBrk="1" hangingPunct="1">
              <a:defRPr kumimoji="1" kern="1200">
                <a:solidFill>
                  <a:schemeClr val="tx1"/>
                </a:solidFill>
                <a:latin typeface="굴림" pitchFamily="50" charset="-127"/>
                <a:ea typeface="굴림" pitchFamily="50" charset="-127"/>
                <a:cs typeface="+mn-cs"/>
              </a:defRPr>
            </a:lvl8pPr>
            <a:lvl9pPr marL="3657600" algn="l" defTabSz="914400" rtl="0" eaLnBrk="1" latinLnBrk="1" hangingPunct="1">
              <a:defRPr kumimoji="1" kern="1200">
                <a:solidFill>
                  <a:schemeClr val="tx1"/>
                </a:solidFill>
                <a:latin typeface="굴림" pitchFamily="50" charset="-127"/>
                <a:ea typeface="굴림" pitchFamily="50" charset="-127"/>
                <a:cs typeface="+mn-cs"/>
              </a:defRPr>
            </a:lvl9pPr>
          </a:lstStyle>
          <a:p>
            <a:r>
              <a:rPr lang="en-US" altLang="ko-KR" sz="900" b="1" i="1" dirty="0">
                <a:latin typeface="Arial" pitchFamily="34" charset="0"/>
                <a:cs typeface="Arial" pitchFamily="34" charset="0"/>
              </a:rPr>
              <a:t>IACS Environment Panel Chairman</a:t>
            </a:r>
            <a:endParaRPr lang="ko-KR" altLang="en-US" sz="900" i="1" dirty="0">
              <a:latin typeface="Arial" pitchFamily="34" charset="0"/>
              <a:cs typeface="Arial" pitchFamily="34" charset="0"/>
            </a:endParaRPr>
          </a:p>
        </p:txBody>
      </p:sp>
    </p:spTree>
    <p:extLst>
      <p:ext uri="{BB962C8B-B14F-4D97-AF65-F5344CB8AC3E}">
        <p14:creationId xmlns:p14="http://schemas.microsoft.com/office/powerpoint/2010/main" val="1048863902"/>
      </p:ext>
    </p:extLst>
  </p:cSld>
  <p:clrMapOvr>
    <a:masterClrMapping/>
  </p:clrMapOvr>
  <mc:AlternateContent xmlns:mc="http://schemas.openxmlformats.org/markup-compatibility/2006" xmlns:p14="http://schemas.microsoft.com/office/powerpoint/2010/main">
    <mc:Choice Requires="p14">
      <p:transition spd="slow" p14:dur="2000" advTm="117981"/>
    </mc:Choice>
    <mc:Fallback xmlns="">
      <p:transition spd="slow" advTm="11798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0079DF-6896-13C0-35B0-CF3F72AE470C}"/>
            </a:ext>
          </a:extLst>
        </p:cNvPr>
        <p:cNvGrpSpPr/>
        <p:nvPr/>
      </p:nvGrpSpPr>
      <p:grpSpPr>
        <a:xfrm>
          <a:off x="0" y="0"/>
          <a:ext cx="0" cy="0"/>
          <a:chOff x="0" y="0"/>
          <a:chExt cx="0" cy="0"/>
        </a:xfrm>
      </p:grpSpPr>
      <p:sp>
        <p:nvSpPr>
          <p:cNvPr id="6" name="제목 1">
            <a:extLst>
              <a:ext uri="{FF2B5EF4-FFF2-40B4-BE49-F238E27FC236}">
                <a16:creationId xmlns:a16="http://schemas.microsoft.com/office/drawing/2014/main" id="{374E288E-C3AD-FAEE-B18C-394A5DDAA97A}"/>
              </a:ext>
            </a:extLst>
          </p:cNvPr>
          <p:cNvSpPr>
            <a:spLocks noGrp="1"/>
          </p:cNvSpPr>
          <p:nvPr>
            <p:ph type="title"/>
          </p:nvPr>
        </p:nvSpPr>
        <p:spPr>
          <a:ln>
            <a:miter lim="800000"/>
            <a:headEnd/>
            <a:tailEnd/>
          </a:ln>
        </p:spPr>
        <p:txBody>
          <a:bodyPr rtlCol="0">
            <a:normAutofit/>
          </a:bodyPr>
          <a:lstStyle/>
          <a:p>
            <a:pPr defTabSz="457200" fontAlgn="auto" latinLnBrk="0">
              <a:spcAft>
                <a:spcPts val="0"/>
              </a:spcAft>
              <a:defRPr/>
            </a:pPr>
            <a:r>
              <a:rPr lang="en-US" altLang="ko-KR" spc="-46" dirty="0">
                <a:ln>
                  <a:solidFill>
                    <a:srgbClr val="4472C4">
                      <a:alpha val="0"/>
                    </a:srgbClr>
                  </a:solidFill>
                </a:ln>
                <a:solidFill>
                  <a:srgbClr val="0088C7"/>
                </a:solidFill>
                <a:latin typeface="Arial" panose="020B0604020202020204" pitchFamily="34" charset="0"/>
                <a:ea typeface="Meiryo" panose="020B0604030504040204" pitchFamily="34" charset="-128"/>
                <a:cs typeface="Arial" panose="020B0604020202020204" pitchFamily="34" charset="0"/>
              </a:rPr>
              <a:t>Group of Experts in Maritime Industry </a:t>
            </a:r>
          </a:p>
        </p:txBody>
      </p:sp>
      <p:grpSp>
        <p:nvGrpSpPr>
          <p:cNvPr id="8" name="그룹 31">
            <a:extLst>
              <a:ext uri="{FF2B5EF4-FFF2-40B4-BE49-F238E27FC236}">
                <a16:creationId xmlns:a16="http://schemas.microsoft.com/office/drawing/2014/main" id="{CE03220C-DC51-1F72-73C2-B27048FE762D}"/>
              </a:ext>
            </a:extLst>
          </p:cNvPr>
          <p:cNvGrpSpPr>
            <a:grpSpLocks/>
          </p:cNvGrpSpPr>
          <p:nvPr/>
        </p:nvGrpSpPr>
        <p:grpSpPr bwMode="auto">
          <a:xfrm>
            <a:off x="35643" y="908721"/>
            <a:ext cx="9156701" cy="461665"/>
            <a:chOff x="1" y="925921"/>
            <a:chExt cx="9160650" cy="463004"/>
          </a:xfrm>
        </p:grpSpPr>
        <p:sp>
          <p:nvSpPr>
            <p:cNvPr id="9" name="직사각형 8">
              <a:extLst>
                <a:ext uri="{FF2B5EF4-FFF2-40B4-BE49-F238E27FC236}">
                  <a16:creationId xmlns:a16="http://schemas.microsoft.com/office/drawing/2014/main" id="{23F02B61-015D-8EB0-FF6A-A36799C114E5}"/>
                </a:ext>
              </a:extLst>
            </p:cNvPr>
            <p:cNvSpPr/>
            <p:nvPr/>
          </p:nvSpPr>
          <p:spPr>
            <a:xfrm>
              <a:off x="665078" y="925921"/>
              <a:ext cx="8495573" cy="463004"/>
            </a:xfrm>
            <a:prstGeom prst="rect">
              <a:avLst/>
            </a:prstGeom>
          </p:spPr>
          <p:txBody>
            <a:bodyPr>
              <a:spAutoFit/>
            </a:bodyPr>
            <a:lstStyle/>
            <a:p>
              <a:pPr fontAlgn="auto">
                <a:spcBef>
                  <a:spcPct val="50000"/>
                </a:spcBef>
                <a:spcAft>
                  <a:spcPts val="0"/>
                </a:spcAft>
                <a:defRPr/>
              </a:pPr>
              <a:r>
                <a:rPr lang="en-US" altLang="ko-KR" sz="2400" b="1" dirty="0">
                  <a:ln>
                    <a:solidFill>
                      <a:schemeClr val="accent1">
                        <a:alpha val="0"/>
                      </a:schemeClr>
                    </a:solidFill>
                  </a:ln>
                  <a:solidFill>
                    <a:schemeClr val="tx1">
                      <a:lumMod val="75000"/>
                      <a:lumOff val="25000"/>
                    </a:schemeClr>
                  </a:solidFill>
                  <a:latin typeface="Calibri" panose="020F0502020204030204" pitchFamily="34" charset="0"/>
                  <a:ea typeface="맑은 고딕" pitchFamily="50" charset="-127"/>
                  <a:cs typeface="Calibri" panose="020F0502020204030204" pitchFamily="34" charset="0"/>
                </a:rPr>
                <a:t>150 non-Koreans work in harmony for safer shipping</a:t>
              </a:r>
            </a:p>
          </p:txBody>
        </p:sp>
        <p:sp>
          <p:nvSpPr>
            <p:cNvPr id="10" name="자유형 18">
              <a:extLst>
                <a:ext uri="{FF2B5EF4-FFF2-40B4-BE49-F238E27FC236}">
                  <a16:creationId xmlns:a16="http://schemas.microsoft.com/office/drawing/2014/main" id="{1B89C78C-F177-9778-7924-516EAB87DEC4}"/>
                </a:ext>
              </a:extLst>
            </p:cNvPr>
            <p:cNvSpPr/>
            <p:nvPr/>
          </p:nvSpPr>
          <p:spPr>
            <a:xfrm>
              <a:off x="1" y="935661"/>
              <a:ext cx="652743" cy="378920"/>
            </a:xfrm>
            <a:custGeom>
              <a:avLst/>
              <a:gdLst>
                <a:gd name="connsiteX0" fmla="*/ 0 w 652433"/>
                <a:gd name="connsiteY0" fmla="*/ 0 h 378664"/>
                <a:gd name="connsiteX1" fmla="*/ 463101 w 652433"/>
                <a:gd name="connsiteY1" fmla="*/ 0 h 378664"/>
                <a:gd name="connsiteX2" fmla="*/ 652433 w 652433"/>
                <a:gd name="connsiteY2" fmla="*/ 189332 h 378664"/>
                <a:gd name="connsiteX3" fmla="*/ 652432 w 652433"/>
                <a:gd name="connsiteY3" fmla="*/ 189332 h 378664"/>
                <a:gd name="connsiteX4" fmla="*/ 463100 w 652433"/>
                <a:gd name="connsiteY4" fmla="*/ 378664 h 378664"/>
                <a:gd name="connsiteX5" fmla="*/ 0 w 652433"/>
                <a:gd name="connsiteY5" fmla="*/ 378663 h 37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2433" h="378664">
                  <a:moveTo>
                    <a:pt x="0" y="0"/>
                  </a:moveTo>
                  <a:lnTo>
                    <a:pt x="463101" y="0"/>
                  </a:lnTo>
                  <a:cubicBezTo>
                    <a:pt x="567666" y="0"/>
                    <a:pt x="652433" y="84767"/>
                    <a:pt x="652433" y="189332"/>
                  </a:cubicBezTo>
                  <a:lnTo>
                    <a:pt x="652432" y="189332"/>
                  </a:lnTo>
                  <a:cubicBezTo>
                    <a:pt x="652432" y="293897"/>
                    <a:pt x="567665" y="378664"/>
                    <a:pt x="463100" y="378664"/>
                  </a:cubicBezTo>
                  <a:lnTo>
                    <a:pt x="0" y="378663"/>
                  </a:lnTo>
                  <a:close/>
                </a:path>
              </a:pathLst>
            </a:custGeom>
            <a:gradFill>
              <a:gsLst>
                <a:gs pos="100000">
                  <a:srgbClr val="243A48"/>
                </a:gs>
                <a:gs pos="0">
                  <a:srgbClr val="3D4C63"/>
                </a:gs>
              </a:gsLst>
              <a:lin ang="5400000" scaled="1"/>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504000" tIns="72000" rIns="0" bIns="0" anchor="ctr"/>
            <a:lstStyle/>
            <a:p>
              <a:pPr>
                <a:lnSpc>
                  <a:spcPct val="50000"/>
                </a:lnSpc>
                <a:spcBef>
                  <a:spcPct val="50000"/>
                </a:spcBef>
                <a:defRPr/>
              </a:pPr>
              <a:endParaRPr lang="en-US" altLang="ko-KR" spc="-100" dirty="0">
                <a:ln>
                  <a:solidFill>
                    <a:srgbClr val="1861AB">
                      <a:alpha val="0"/>
                    </a:srgbClr>
                  </a:solidFill>
                </a:ln>
                <a:solidFill>
                  <a:srgbClr val="30B2D4"/>
                </a:solidFill>
                <a:effectLst>
                  <a:outerShdw blurRad="25400" dist="12700" dir="5400000" algn="t" rotWithShape="0">
                    <a:prstClr val="black">
                      <a:alpha val="50000"/>
                    </a:prstClr>
                  </a:outerShdw>
                </a:effectLst>
                <a:latin typeface="+mj-ea"/>
                <a:ea typeface="+mj-ea"/>
              </a:endParaRPr>
            </a:p>
          </p:txBody>
        </p:sp>
        <p:grpSp>
          <p:nvGrpSpPr>
            <p:cNvPr id="11" name="그룹 34">
              <a:extLst>
                <a:ext uri="{FF2B5EF4-FFF2-40B4-BE49-F238E27FC236}">
                  <a16:creationId xmlns:a16="http://schemas.microsoft.com/office/drawing/2014/main" id="{71406BD5-E556-2C7E-90A6-D7EE2454BF0E}"/>
                </a:ext>
              </a:extLst>
            </p:cNvPr>
            <p:cNvGrpSpPr>
              <a:grpSpLocks/>
            </p:cNvGrpSpPr>
            <p:nvPr/>
          </p:nvGrpSpPr>
          <p:grpSpPr bwMode="auto">
            <a:xfrm>
              <a:off x="295886" y="981891"/>
              <a:ext cx="287292" cy="287292"/>
              <a:chOff x="495151" y="3129829"/>
              <a:chExt cx="382385" cy="382385"/>
            </a:xfrm>
          </p:grpSpPr>
          <p:sp>
            <p:nvSpPr>
              <p:cNvPr id="12" name="타원 11">
                <a:extLst>
                  <a:ext uri="{FF2B5EF4-FFF2-40B4-BE49-F238E27FC236}">
                    <a16:creationId xmlns:a16="http://schemas.microsoft.com/office/drawing/2014/main" id="{797B3B3F-62F7-7E32-2D48-923D20575753}"/>
                  </a:ext>
                </a:extLst>
              </p:cNvPr>
              <p:cNvSpPr/>
              <p:nvPr/>
            </p:nvSpPr>
            <p:spPr>
              <a:xfrm>
                <a:off x="495151" y="3129829"/>
                <a:ext cx="382385" cy="382385"/>
              </a:xfrm>
              <a:prstGeom prst="ellipse">
                <a:avLst/>
              </a:prstGeom>
              <a:solidFill>
                <a:schemeClr val="bg1"/>
              </a:solidFill>
              <a:ln w="38100">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latin typeface="+mj-lt"/>
                </a:endParaRPr>
              </a:p>
            </p:txBody>
          </p:sp>
          <p:sp>
            <p:nvSpPr>
              <p:cNvPr id="13" name="갈매기형 수장 21">
                <a:extLst>
                  <a:ext uri="{FF2B5EF4-FFF2-40B4-BE49-F238E27FC236}">
                    <a16:creationId xmlns:a16="http://schemas.microsoft.com/office/drawing/2014/main" id="{DABC4C95-B87B-BA37-906E-890193FF9F62}"/>
                  </a:ext>
                </a:extLst>
              </p:cNvPr>
              <p:cNvSpPr/>
              <p:nvPr/>
            </p:nvSpPr>
            <p:spPr>
              <a:xfrm>
                <a:off x="604160" y="3211763"/>
                <a:ext cx="180594" cy="218518"/>
              </a:xfrm>
              <a:prstGeom prst="chevron">
                <a:avLst/>
              </a:prstGeom>
              <a:solidFill>
                <a:srgbClr val="30B2D4"/>
              </a:solidFill>
              <a:ln>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gradFill>
                    <a:gsLst>
                      <a:gs pos="0">
                        <a:srgbClr val="19A1DB"/>
                      </a:gs>
                      <a:gs pos="100000">
                        <a:srgbClr val="187EBC"/>
                      </a:gs>
                    </a:gsLst>
                    <a:lin ang="5400000" scaled="1"/>
                  </a:gradFill>
                  <a:latin typeface="+mj-lt"/>
                </a:endParaRPr>
              </a:p>
            </p:txBody>
          </p:sp>
        </p:grpSp>
      </p:grpSp>
      <p:sp>
        <p:nvSpPr>
          <p:cNvPr id="15" name="직사각형 29">
            <a:extLst>
              <a:ext uri="{FF2B5EF4-FFF2-40B4-BE49-F238E27FC236}">
                <a16:creationId xmlns:a16="http://schemas.microsoft.com/office/drawing/2014/main" id="{D46F0C3A-DD40-641E-D093-C122EF85BC98}"/>
              </a:ext>
            </a:extLst>
          </p:cNvPr>
          <p:cNvSpPr/>
          <p:nvPr/>
        </p:nvSpPr>
        <p:spPr>
          <a:xfrm>
            <a:off x="4784895" y="2788305"/>
            <a:ext cx="1967205" cy="230832"/>
          </a:xfrm>
          <a:prstGeom prst="rect">
            <a:avLst/>
          </a:prstGeom>
        </p:spPr>
        <p:txBody>
          <a:bodyPr wrap="none">
            <a:spAutoFit/>
          </a:bodyPr>
          <a:lstStyle/>
          <a:p>
            <a:r>
              <a:rPr lang="en-US" altLang="ko-KR" sz="900" b="1" i="1" dirty="0">
                <a:latin typeface="Arial" pitchFamily="34" charset="0"/>
                <a:cs typeface="Arial" pitchFamily="34" charset="0"/>
              </a:rPr>
              <a:t>Michael Suhr, KR North Europe</a:t>
            </a:r>
            <a:endParaRPr lang="ko-KR" altLang="en-US" sz="900" i="1" dirty="0">
              <a:latin typeface="Arial" pitchFamily="34" charset="0"/>
              <a:cs typeface="Arial" pitchFamily="34" charset="0"/>
            </a:endParaRPr>
          </a:p>
        </p:txBody>
      </p:sp>
      <p:sp>
        <p:nvSpPr>
          <p:cNvPr id="16" name="직사각형 20">
            <a:extLst>
              <a:ext uri="{FF2B5EF4-FFF2-40B4-BE49-F238E27FC236}">
                <a16:creationId xmlns:a16="http://schemas.microsoft.com/office/drawing/2014/main" id="{70D8E74E-7E55-2A16-1E74-CD3D90FC7083}"/>
              </a:ext>
            </a:extLst>
          </p:cNvPr>
          <p:cNvSpPr/>
          <p:nvPr/>
        </p:nvSpPr>
        <p:spPr>
          <a:xfrm>
            <a:off x="4864699" y="6028609"/>
            <a:ext cx="1697901" cy="230832"/>
          </a:xfrm>
          <a:prstGeom prst="rect">
            <a:avLst/>
          </a:prstGeom>
        </p:spPr>
        <p:txBody>
          <a:bodyPr wrap="none">
            <a:spAutoFit/>
          </a:bodyPr>
          <a:lstStyle/>
          <a:p>
            <a:r>
              <a:rPr lang="en-US" altLang="ko-KR" sz="900" b="1" i="1" dirty="0">
                <a:latin typeface="Arial" pitchFamily="34" charset="0"/>
                <a:cs typeface="Arial" pitchFamily="34" charset="0"/>
              </a:rPr>
              <a:t>Yavuz </a:t>
            </a:r>
            <a:r>
              <a:rPr lang="en-US" altLang="ko-KR" sz="900" b="1" i="1" dirty="0" err="1">
                <a:latin typeface="Arial" pitchFamily="34" charset="0"/>
                <a:cs typeface="Arial" pitchFamily="34" charset="0"/>
              </a:rPr>
              <a:t>Surucu</a:t>
            </a:r>
            <a:r>
              <a:rPr lang="en-US" altLang="ko-KR" sz="900" b="1" i="1" dirty="0">
                <a:latin typeface="Arial" pitchFamily="34" charset="0"/>
                <a:cs typeface="Arial" pitchFamily="34" charset="0"/>
              </a:rPr>
              <a:t>, KR Istanbul</a:t>
            </a:r>
            <a:endParaRPr lang="ko-KR" altLang="en-US" sz="900" i="1" dirty="0">
              <a:latin typeface="Arial" pitchFamily="34" charset="0"/>
              <a:cs typeface="Arial" pitchFamily="34" charset="0"/>
            </a:endParaRPr>
          </a:p>
        </p:txBody>
      </p:sp>
      <p:sp>
        <p:nvSpPr>
          <p:cNvPr id="17" name="직사각형 21">
            <a:extLst>
              <a:ext uri="{FF2B5EF4-FFF2-40B4-BE49-F238E27FC236}">
                <a16:creationId xmlns:a16="http://schemas.microsoft.com/office/drawing/2014/main" id="{B7FE9DB9-5268-A56D-5473-B99904D5A72B}"/>
              </a:ext>
            </a:extLst>
          </p:cNvPr>
          <p:cNvSpPr/>
          <p:nvPr/>
        </p:nvSpPr>
        <p:spPr>
          <a:xfrm>
            <a:off x="4864699" y="4395689"/>
            <a:ext cx="1755609" cy="230832"/>
          </a:xfrm>
          <a:prstGeom prst="rect">
            <a:avLst/>
          </a:prstGeom>
        </p:spPr>
        <p:txBody>
          <a:bodyPr wrap="none">
            <a:spAutoFit/>
          </a:bodyPr>
          <a:lstStyle/>
          <a:p>
            <a:r>
              <a:rPr lang="en-US" altLang="ko-KR" sz="900" b="1" i="1" dirty="0">
                <a:latin typeface="Arial" pitchFamily="34" charset="0"/>
                <a:cs typeface="Arial" pitchFamily="34" charset="0"/>
              </a:rPr>
              <a:t>Philip Nielsen, KR Hamburg</a:t>
            </a:r>
            <a:endParaRPr lang="ko-KR" altLang="en-US" sz="900" i="1" dirty="0">
              <a:latin typeface="Arial" pitchFamily="34" charset="0"/>
              <a:cs typeface="Arial" pitchFamily="34" charset="0"/>
            </a:endParaRPr>
          </a:p>
        </p:txBody>
      </p:sp>
      <p:sp>
        <p:nvSpPr>
          <p:cNvPr id="18" name="직사각형 22">
            <a:extLst>
              <a:ext uri="{FF2B5EF4-FFF2-40B4-BE49-F238E27FC236}">
                <a16:creationId xmlns:a16="http://schemas.microsoft.com/office/drawing/2014/main" id="{F905173C-E705-7F1C-7E38-65D29F3D7B3A}"/>
              </a:ext>
            </a:extLst>
          </p:cNvPr>
          <p:cNvSpPr/>
          <p:nvPr/>
        </p:nvSpPr>
        <p:spPr>
          <a:xfrm>
            <a:off x="7408188" y="2803942"/>
            <a:ext cx="2255746" cy="230832"/>
          </a:xfrm>
          <a:prstGeom prst="rect">
            <a:avLst/>
          </a:prstGeom>
        </p:spPr>
        <p:txBody>
          <a:bodyPr wrap="none">
            <a:spAutoFit/>
          </a:bodyPr>
          <a:lstStyle/>
          <a:p>
            <a:r>
              <a:rPr lang="en-US" altLang="ko-KR" sz="900" b="1" i="1" dirty="0">
                <a:latin typeface="Arial" pitchFamily="34" charset="0"/>
                <a:cs typeface="Arial" pitchFamily="34" charset="0"/>
              </a:rPr>
              <a:t>B. </a:t>
            </a:r>
            <a:r>
              <a:rPr lang="en-US" altLang="ko-KR" sz="900" b="1" i="1" dirty="0" err="1">
                <a:latin typeface="Arial" pitchFamily="34" charset="0"/>
                <a:cs typeface="Arial" pitchFamily="34" charset="0"/>
              </a:rPr>
              <a:t>Thanabalasingam</a:t>
            </a:r>
            <a:r>
              <a:rPr lang="en-US" altLang="ko-KR" sz="900" b="1" i="1" dirty="0">
                <a:latin typeface="Arial" pitchFamily="34" charset="0"/>
                <a:cs typeface="Arial" pitchFamily="34" charset="0"/>
              </a:rPr>
              <a:t>,  KR Asia-Pacific</a:t>
            </a:r>
            <a:endParaRPr lang="ko-KR" altLang="en-US" sz="900" i="1" dirty="0">
              <a:latin typeface="Arial" pitchFamily="34" charset="0"/>
              <a:cs typeface="Arial" pitchFamily="34" charset="0"/>
            </a:endParaRPr>
          </a:p>
        </p:txBody>
      </p:sp>
      <p:sp>
        <p:nvSpPr>
          <p:cNvPr id="19" name="직사각형 23">
            <a:extLst>
              <a:ext uri="{FF2B5EF4-FFF2-40B4-BE49-F238E27FC236}">
                <a16:creationId xmlns:a16="http://schemas.microsoft.com/office/drawing/2014/main" id="{12830AA4-B496-9CFB-9CA7-B2D82DDAABD8}"/>
              </a:ext>
            </a:extLst>
          </p:cNvPr>
          <p:cNvSpPr/>
          <p:nvPr/>
        </p:nvSpPr>
        <p:spPr>
          <a:xfrm>
            <a:off x="7128581" y="5993852"/>
            <a:ext cx="2172390" cy="230832"/>
          </a:xfrm>
          <a:prstGeom prst="rect">
            <a:avLst/>
          </a:prstGeom>
        </p:spPr>
        <p:txBody>
          <a:bodyPr wrap="none">
            <a:spAutoFit/>
          </a:bodyPr>
          <a:lstStyle/>
          <a:p>
            <a:r>
              <a:rPr lang="en-US" altLang="ko-KR" sz="900" b="1" i="1" dirty="0">
                <a:latin typeface="Arial" pitchFamily="34" charset="0"/>
                <a:cs typeface="Arial" pitchFamily="34" charset="0"/>
              </a:rPr>
              <a:t>Michael </a:t>
            </a:r>
            <a:r>
              <a:rPr lang="en-US" altLang="ko-KR" sz="900" b="1" i="1" dirty="0" err="1">
                <a:latin typeface="Arial" pitchFamily="34" charset="0"/>
                <a:cs typeface="Arial" pitchFamily="34" charset="0"/>
              </a:rPr>
              <a:t>Nii</a:t>
            </a:r>
            <a:r>
              <a:rPr lang="en-US" altLang="ko-KR" sz="900" b="1" i="1" dirty="0">
                <a:latin typeface="Arial" pitchFamily="34" charset="0"/>
                <a:cs typeface="Arial" pitchFamily="34" charset="0"/>
              </a:rPr>
              <a:t> </a:t>
            </a:r>
            <a:r>
              <a:rPr lang="en-US" altLang="ko-KR" sz="900" b="1" i="1" dirty="0" err="1">
                <a:latin typeface="Arial" pitchFamily="34" charset="0"/>
                <a:cs typeface="Arial" pitchFamily="34" charset="0"/>
              </a:rPr>
              <a:t>Oblija</a:t>
            </a:r>
            <a:r>
              <a:rPr lang="en-US" altLang="ko-KR" sz="900" b="1" i="1" dirty="0">
                <a:latin typeface="Arial" pitchFamily="34" charset="0"/>
                <a:cs typeface="Arial" pitchFamily="34" charset="0"/>
              </a:rPr>
              <a:t> </a:t>
            </a:r>
            <a:r>
              <a:rPr lang="en-US" altLang="ko-KR" sz="900" b="1" i="1" dirty="0" err="1">
                <a:latin typeface="Arial" pitchFamily="34" charset="0"/>
                <a:cs typeface="Arial" pitchFamily="34" charset="0"/>
              </a:rPr>
              <a:t>Tetteyfio</a:t>
            </a:r>
            <a:r>
              <a:rPr lang="en-US" altLang="ko-KR" sz="900" b="1" i="1" dirty="0">
                <a:latin typeface="Arial" pitchFamily="34" charset="0"/>
                <a:cs typeface="Arial" pitchFamily="34" charset="0"/>
              </a:rPr>
              <a:t>, KR </a:t>
            </a:r>
            <a:r>
              <a:rPr lang="en-US" altLang="ko-KR" sz="900" b="1" i="1" dirty="0" err="1">
                <a:latin typeface="Arial" pitchFamily="34" charset="0"/>
                <a:cs typeface="Arial" pitchFamily="34" charset="0"/>
              </a:rPr>
              <a:t>Acra</a:t>
            </a:r>
            <a:endParaRPr lang="ko-KR" altLang="en-US" sz="900" i="1" dirty="0">
              <a:latin typeface="Arial" pitchFamily="34" charset="0"/>
              <a:cs typeface="Arial" pitchFamily="34" charset="0"/>
            </a:endParaRPr>
          </a:p>
        </p:txBody>
      </p:sp>
      <p:sp>
        <p:nvSpPr>
          <p:cNvPr id="2" name="직사각형 26">
            <a:extLst>
              <a:ext uri="{FF2B5EF4-FFF2-40B4-BE49-F238E27FC236}">
                <a16:creationId xmlns:a16="http://schemas.microsoft.com/office/drawing/2014/main" id="{F0DF081D-00E7-2279-A430-52B7E82C092C}"/>
              </a:ext>
            </a:extLst>
          </p:cNvPr>
          <p:cNvSpPr/>
          <p:nvPr/>
        </p:nvSpPr>
        <p:spPr>
          <a:xfrm>
            <a:off x="2357161" y="4411188"/>
            <a:ext cx="1941557" cy="230832"/>
          </a:xfrm>
          <a:prstGeom prst="rect">
            <a:avLst/>
          </a:prstGeom>
        </p:spPr>
        <p:txBody>
          <a:bodyPr wrap="none">
            <a:spAutoFit/>
          </a:bodyPr>
          <a:lstStyle/>
          <a:p>
            <a:r>
              <a:rPr lang="en-US" altLang="ko-KR" sz="900" b="1" i="1" dirty="0">
                <a:latin typeface="Arial" pitchFamily="34" charset="0"/>
                <a:cs typeface="Arial" pitchFamily="34" charset="0"/>
              </a:rPr>
              <a:t>Darnell C. </a:t>
            </a:r>
            <a:r>
              <a:rPr lang="en-US" altLang="ko-KR" sz="900" b="1" i="1" dirty="0" err="1">
                <a:latin typeface="Arial" pitchFamily="34" charset="0"/>
                <a:cs typeface="Arial" pitchFamily="34" charset="0"/>
              </a:rPr>
              <a:t>Baldinelli</a:t>
            </a:r>
            <a:r>
              <a:rPr lang="en-US" altLang="ko-KR" sz="900" b="1" i="1" dirty="0">
                <a:latin typeface="Arial" pitchFamily="34" charset="0"/>
                <a:cs typeface="Arial" pitchFamily="34" charset="0"/>
              </a:rPr>
              <a:t>,  KR Seattle</a:t>
            </a:r>
            <a:endParaRPr lang="ko-KR" altLang="en-US" sz="900" i="1" dirty="0">
              <a:latin typeface="Arial" pitchFamily="34" charset="0"/>
              <a:cs typeface="Arial" pitchFamily="34" charset="0"/>
            </a:endParaRPr>
          </a:p>
        </p:txBody>
      </p:sp>
      <p:sp>
        <p:nvSpPr>
          <p:cNvPr id="26" name="직사각형 27">
            <a:extLst>
              <a:ext uri="{FF2B5EF4-FFF2-40B4-BE49-F238E27FC236}">
                <a16:creationId xmlns:a16="http://schemas.microsoft.com/office/drawing/2014/main" id="{09E3AE0C-6329-2932-8301-7541ED4C26DC}"/>
              </a:ext>
            </a:extLst>
          </p:cNvPr>
          <p:cNvSpPr/>
          <p:nvPr/>
        </p:nvSpPr>
        <p:spPr>
          <a:xfrm>
            <a:off x="7397751" y="4390192"/>
            <a:ext cx="1819729" cy="230832"/>
          </a:xfrm>
          <a:prstGeom prst="rect">
            <a:avLst/>
          </a:prstGeom>
        </p:spPr>
        <p:txBody>
          <a:bodyPr wrap="none">
            <a:spAutoFit/>
          </a:bodyPr>
          <a:lstStyle/>
          <a:p>
            <a:r>
              <a:rPr lang="en-US" altLang="ko-KR" sz="900" b="1" i="1" dirty="0">
                <a:latin typeface="Arial" pitchFamily="34" charset="0"/>
                <a:cs typeface="Arial" pitchFamily="34" charset="0"/>
              </a:rPr>
              <a:t>Nithi Baskaran, KR Singapore</a:t>
            </a:r>
            <a:endParaRPr lang="ko-KR" altLang="en-US" sz="900" i="1" dirty="0">
              <a:latin typeface="Arial" pitchFamily="34" charset="0"/>
              <a:cs typeface="Arial" pitchFamily="34" charset="0"/>
            </a:endParaRPr>
          </a:p>
        </p:txBody>
      </p:sp>
      <p:sp>
        <p:nvSpPr>
          <p:cNvPr id="27" name="직사각형 28">
            <a:extLst>
              <a:ext uri="{FF2B5EF4-FFF2-40B4-BE49-F238E27FC236}">
                <a16:creationId xmlns:a16="http://schemas.microsoft.com/office/drawing/2014/main" id="{54D8BD72-C324-4E21-DC88-52BD8000B70B}"/>
              </a:ext>
            </a:extLst>
          </p:cNvPr>
          <p:cNvSpPr/>
          <p:nvPr/>
        </p:nvSpPr>
        <p:spPr>
          <a:xfrm>
            <a:off x="2357161" y="2811668"/>
            <a:ext cx="1768433" cy="230832"/>
          </a:xfrm>
          <a:prstGeom prst="rect">
            <a:avLst/>
          </a:prstGeom>
        </p:spPr>
        <p:txBody>
          <a:bodyPr wrap="none">
            <a:spAutoFit/>
          </a:bodyPr>
          <a:lstStyle/>
          <a:p>
            <a:r>
              <a:rPr lang="en-US" altLang="ko-KR" sz="900" b="1" i="1" dirty="0">
                <a:latin typeface="Arial" pitchFamily="34" charset="0"/>
                <a:cs typeface="Arial" pitchFamily="34" charset="0"/>
              </a:rPr>
              <a:t>Myron </a:t>
            </a:r>
            <a:r>
              <a:rPr lang="en-US" altLang="ko-KR" sz="900" b="1" i="1" dirty="0" err="1">
                <a:latin typeface="Arial" pitchFamily="34" charset="0"/>
                <a:cs typeface="Arial" pitchFamily="34" charset="0"/>
              </a:rPr>
              <a:t>Kornaros</a:t>
            </a:r>
            <a:r>
              <a:rPr lang="en-US" altLang="ko-KR" sz="900" b="1" i="1" dirty="0">
                <a:latin typeface="Arial" pitchFamily="34" charset="0"/>
                <a:cs typeface="Arial" pitchFamily="34" charset="0"/>
              </a:rPr>
              <a:t>, KR Europe</a:t>
            </a:r>
            <a:endParaRPr lang="ko-KR" altLang="en-US" sz="900" i="1" dirty="0">
              <a:latin typeface="Arial" pitchFamily="34" charset="0"/>
              <a:cs typeface="Arial" pitchFamily="34" charset="0"/>
            </a:endParaRPr>
          </a:p>
        </p:txBody>
      </p:sp>
      <p:sp>
        <p:nvSpPr>
          <p:cNvPr id="29" name="직사각형 30">
            <a:extLst>
              <a:ext uri="{FF2B5EF4-FFF2-40B4-BE49-F238E27FC236}">
                <a16:creationId xmlns:a16="http://schemas.microsoft.com/office/drawing/2014/main" id="{5A27C4C7-594A-03A1-C316-314135DABF19}"/>
              </a:ext>
            </a:extLst>
          </p:cNvPr>
          <p:cNvSpPr/>
          <p:nvPr/>
        </p:nvSpPr>
        <p:spPr>
          <a:xfrm>
            <a:off x="2497452" y="6028609"/>
            <a:ext cx="1383712" cy="230832"/>
          </a:xfrm>
          <a:prstGeom prst="rect">
            <a:avLst/>
          </a:prstGeom>
        </p:spPr>
        <p:txBody>
          <a:bodyPr wrap="none">
            <a:spAutoFit/>
          </a:bodyPr>
          <a:lstStyle/>
          <a:p>
            <a:r>
              <a:rPr lang="en-US" altLang="ko-KR" sz="900" b="1" i="1" dirty="0">
                <a:latin typeface="Arial" pitchFamily="34" charset="0"/>
                <a:cs typeface="Arial" pitchFamily="34" charset="0"/>
              </a:rPr>
              <a:t>Li </a:t>
            </a:r>
            <a:r>
              <a:rPr lang="en-US" altLang="ko-KR" sz="900" b="1" i="1" dirty="0" err="1">
                <a:latin typeface="Arial" pitchFamily="34" charset="0"/>
                <a:cs typeface="Arial" pitchFamily="34" charset="0"/>
              </a:rPr>
              <a:t>Zheghao</a:t>
            </a:r>
            <a:r>
              <a:rPr lang="en-US" altLang="ko-KR" sz="900" b="1" i="1" dirty="0">
                <a:latin typeface="Arial" pitchFamily="34" charset="0"/>
                <a:cs typeface="Arial" pitchFamily="34" charset="0"/>
              </a:rPr>
              <a:t>, KR China</a:t>
            </a:r>
            <a:endParaRPr lang="ko-KR" altLang="en-US" sz="900" i="1" dirty="0">
              <a:latin typeface="Arial" pitchFamily="34" charset="0"/>
              <a:cs typeface="Arial" pitchFamily="34" charset="0"/>
            </a:endParaRPr>
          </a:p>
        </p:txBody>
      </p:sp>
      <p:pic>
        <p:nvPicPr>
          <p:cNvPr id="34" name="Picture 33" descr="A person in a black shirt&#10;&#10;AI-generated content may be incorrect.">
            <a:extLst>
              <a:ext uri="{FF2B5EF4-FFF2-40B4-BE49-F238E27FC236}">
                <a16:creationId xmlns:a16="http://schemas.microsoft.com/office/drawing/2014/main" id="{C324F650-B680-95F4-F3F6-CFB4A2BB05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08308" y="2086851"/>
            <a:ext cx="731520" cy="685800"/>
          </a:xfrm>
          <a:prstGeom prst="rect">
            <a:avLst/>
          </a:prstGeom>
        </p:spPr>
      </p:pic>
      <p:pic>
        <p:nvPicPr>
          <p:cNvPr id="36" name="Picture 35" descr="A person with a mustache&#10;&#10;AI-generated content may be incorrect.">
            <a:extLst>
              <a:ext uri="{FF2B5EF4-FFF2-40B4-BE49-F238E27FC236}">
                <a16:creationId xmlns:a16="http://schemas.microsoft.com/office/drawing/2014/main" id="{524DA150-20B9-55EA-3584-EF5043A118C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33671" y="3669327"/>
            <a:ext cx="708660" cy="739140"/>
          </a:xfrm>
          <a:prstGeom prst="rect">
            <a:avLst/>
          </a:prstGeom>
        </p:spPr>
      </p:pic>
      <p:pic>
        <p:nvPicPr>
          <p:cNvPr id="38" name="Picture 37" descr="A person in a suit smiling&#10;&#10;AI-generated content may be incorrect.">
            <a:extLst>
              <a:ext uri="{FF2B5EF4-FFF2-40B4-BE49-F238E27FC236}">
                <a16:creationId xmlns:a16="http://schemas.microsoft.com/office/drawing/2014/main" id="{17825C2F-6A93-33BD-863B-A3355E5DA59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03201" y="2022709"/>
            <a:ext cx="708660" cy="754380"/>
          </a:xfrm>
          <a:prstGeom prst="rect">
            <a:avLst/>
          </a:prstGeom>
        </p:spPr>
      </p:pic>
      <p:pic>
        <p:nvPicPr>
          <p:cNvPr id="40" name="Picture 39" descr="A person in a blue and white shirt&#10;&#10;AI-generated content may be incorrect.">
            <a:extLst>
              <a:ext uri="{FF2B5EF4-FFF2-40B4-BE49-F238E27FC236}">
                <a16:creationId xmlns:a16="http://schemas.microsoft.com/office/drawing/2014/main" id="{8D7D475C-6E01-CBEF-6003-58030088E7E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956651" y="2020814"/>
            <a:ext cx="685800" cy="762000"/>
          </a:xfrm>
          <a:prstGeom prst="rect">
            <a:avLst/>
          </a:prstGeom>
        </p:spPr>
      </p:pic>
      <p:pic>
        <p:nvPicPr>
          <p:cNvPr id="42" name="Picture 41" descr="A person in a black shirt&#10;&#10;AI-generated content may be incorrect.">
            <a:extLst>
              <a:ext uri="{FF2B5EF4-FFF2-40B4-BE49-F238E27FC236}">
                <a16:creationId xmlns:a16="http://schemas.microsoft.com/office/drawing/2014/main" id="{C9B48FBD-97E8-ECFF-353E-DB5C13B89C5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854028" y="3679599"/>
            <a:ext cx="685800" cy="739140"/>
          </a:xfrm>
          <a:prstGeom prst="rect">
            <a:avLst/>
          </a:prstGeom>
        </p:spPr>
      </p:pic>
      <p:pic>
        <p:nvPicPr>
          <p:cNvPr id="44" name="Picture 43" descr="A person in a suit and tie&#10;&#10;AI-generated content may be incorrect.">
            <a:extLst>
              <a:ext uri="{FF2B5EF4-FFF2-40B4-BE49-F238E27FC236}">
                <a16:creationId xmlns:a16="http://schemas.microsoft.com/office/drawing/2014/main" id="{DA2B3ABA-E9B1-FE8C-4026-588993DE52B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941411" y="3664100"/>
            <a:ext cx="716280" cy="708660"/>
          </a:xfrm>
          <a:prstGeom prst="rect">
            <a:avLst/>
          </a:prstGeom>
        </p:spPr>
      </p:pic>
      <p:pic>
        <p:nvPicPr>
          <p:cNvPr id="46" name="Picture 45" descr="A person with dark hair&#10;&#10;AI-generated content may be incorrect.">
            <a:extLst>
              <a:ext uri="{FF2B5EF4-FFF2-40B4-BE49-F238E27FC236}">
                <a16:creationId xmlns:a16="http://schemas.microsoft.com/office/drawing/2014/main" id="{03030E26-0993-414F-BDB4-A7A3047EB6C2}"/>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831168" y="5265734"/>
            <a:ext cx="716280" cy="716280"/>
          </a:xfrm>
          <a:prstGeom prst="rect">
            <a:avLst/>
          </a:prstGeom>
        </p:spPr>
      </p:pic>
      <p:pic>
        <p:nvPicPr>
          <p:cNvPr id="48" name="Picture 47" descr="A person in a red shirt&#10;&#10;AI-generated content may be incorrect.">
            <a:extLst>
              <a:ext uri="{FF2B5EF4-FFF2-40B4-BE49-F238E27FC236}">
                <a16:creationId xmlns:a16="http://schemas.microsoft.com/office/drawing/2014/main" id="{494BF2F2-2453-4588-3D1F-930871C4C851}"/>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414843" y="5219755"/>
            <a:ext cx="655320" cy="777240"/>
          </a:xfrm>
          <a:prstGeom prst="rect">
            <a:avLst/>
          </a:prstGeom>
        </p:spPr>
      </p:pic>
      <p:pic>
        <p:nvPicPr>
          <p:cNvPr id="50" name="Picture 49" descr="A person with a blue and white circle&#10;&#10;AI-generated content may be incorrect.">
            <a:extLst>
              <a:ext uri="{FF2B5EF4-FFF2-40B4-BE49-F238E27FC236}">
                <a16:creationId xmlns:a16="http://schemas.microsoft.com/office/drawing/2014/main" id="{38A354CC-BD04-BAB5-AA83-C29B2F107913}"/>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956651" y="5219755"/>
            <a:ext cx="716280" cy="693420"/>
          </a:xfrm>
          <a:prstGeom prst="rect">
            <a:avLst/>
          </a:prstGeom>
        </p:spPr>
      </p:pic>
    </p:spTree>
    <p:extLst>
      <p:ext uri="{BB962C8B-B14F-4D97-AF65-F5344CB8AC3E}">
        <p14:creationId xmlns:p14="http://schemas.microsoft.com/office/powerpoint/2010/main" val="2540977007"/>
      </p:ext>
    </p:extLst>
  </p:cSld>
  <p:clrMapOvr>
    <a:masterClrMapping/>
  </p:clrMapOvr>
  <mc:AlternateContent xmlns:mc="http://schemas.openxmlformats.org/markup-compatibility/2006" xmlns:p14="http://schemas.microsoft.com/office/powerpoint/2010/main">
    <mc:Choice Requires="p14">
      <p:transition spd="slow" p14:dur="2000" advTm="12149"/>
    </mc:Choice>
    <mc:Fallback xmlns="">
      <p:transition spd="slow" advTm="1214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3" name="직선 연결선 72"/>
          <p:cNvCxnSpPr/>
          <p:nvPr/>
        </p:nvCxnSpPr>
        <p:spPr>
          <a:xfrm>
            <a:off x="1524000" y="0"/>
            <a:ext cx="914400" cy="0"/>
          </a:xfrm>
          <a:prstGeom prst="line">
            <a:avLst/>
          </a:prstGeom>
          <a:ln w="0" cap="flat" cmpd="sng" algn="ctr">
            <a:solidFill>
              <a:srgbClr val="FBFFFF"/>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grpSp>
        <p:nvGrpSpPr>
          <p:cNvPr id="9" name="그룹 61"/>
          <p:cNvGrpSpPr>
            <a:grpSpLocks/>
          </p:cNvGrpSpPr>
          <p:nvPr/>
        </p:nvGrpSpPr>
        <p:grpSpPr bwMode="auto">
          <a:xfrm>
            <a:off x="6799934" y="1917050"/>
            <a:ext cx="1990725" cy="2105025"/>
            <a:chOff x="323528" y="1484785"/>
            <a:chExt cx="2319134" cy="2720604"/>
          </a:xfrm>
        </p:grpSpPr>
        <p:sp>
          <p:nvSpPr>
            <p:cNvPr id="10" name="모서리가 둥근 직사각형 9"/>
            <p:cNvSpPr/>
            <p:nvPr/>
          </p:nvSpPr>
          <p:spPr>
            <a:xfrm>
              <a:off x="323528" y="1484785"/>
              <a:ext cx="2319134" cy="2720604"/>
            </a:xfrm>
            <a:prstGeom prst="roundRect">
              <a:avLst>
                <a:gd name="adj" fmla="val 7897"/>
              </a:avLst>
            </a:prstGeom>
            <a:gradFill>
              <a:gsLst>
                <a:gs pos="100000">
                  <a:schemeClr val="bg1">
                    <a:lumMod val="85000"/>
                  </a:schemeClr>
                </a:gs>
                <a:gs pos="0">
                  <a:schemeClr val="bg1"/>
                </a:gs>
              </a:gsLst>
              <a:lin ang="5400000" scaled="1"/>
            </a:gradFill>
            <a:ln w="3175">
              <a:solidFill>
                <a:schemeClr val="bg1">
                  <a:lumMod val="85000"/>
                </a:schemeClr>
              </a:solidFill>
            </a:ln>
            <a:effectLst>
              <a:outerShdw blurRad="25400" dist="12700" dir="5400000" algn="t" rotWithShape="0">
                <a:prstClr val="black">
                  <a:alpha val="25000"/>
                </a:prstClr>
              </a:outerShdw>
              <a:reflection stA="25000" endPos="1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dirty="0">
                <a:ln>
                  <a:solidFill>
                    <a:schemeClr val="accent1">
                      <a:shade val="50000"/>
                      <a:alpha val="0"/>
                    </a:schemeClr>
                  </a:solidFill>
                </a:ln>
                <a:latin typeface="+mj-lt"/>
              </a:endParaRPr>
            </a:p>
          </p:txBody>
        </p:sp>
        <p:sp>
          <p:nvSpPr>
            <p:cNvPr id="11" name="TextBox 10"/>
            <p:cNvSpPr txBox="1"/>
            <p:nvPr/>
          </p:nvSpPr>
          <p:spPr>
            <a:xfrm>
              <a:off x="323528" y="3203451"/>
              <a:ext cx="2304257" cy="596671"/>
            </a:xfrm>
            <a:prstGeom prst="rect">
              <a:avLst/>
            </a:prstGeom>
            <a:noFill/>
          </p:spPr>
          <p:txBody>
            <a:bodyPr lIns="0" tIns="0" rIns="0" bIns="0">
              <a:spAutoFit/>
            </a:bodyPr>
            <a:lstStyle/>
            <a:p>
              <a:pPr algn="ctr">
                <a:defRPr/>
              </a:pPr>
              <a:r>
                <a:rPr lang="en-US" altLang="ko-KR" sz="1600" b="1" kern="0" dirty="0">
                  <a:ln>
                    <a:solidFill>
                      <a:srgbClr val="5B9BD5">
                        <a:alpha val="0"/>
                      </a:srgbClr>
                    </a:solidFill>
                  </a:ln>
                  <a:solidFill>
                    <a:schemeClr val="tx1">
                      <a:lumMod val="75000"/>
                      <a:lumOff val="25000"/>
                    </a:schemeClr>
                  </a:solidFill>
                  <a:effectLst>
                    <a:innerShdw blurRad="50800" dist="25400" dir="16200000">
                      <a:prstClr val="black">
                        <a:alpha val="75000"/>
                      </a:prstClr>
                    </a:innerShdw>
                  </a:effectLst>
                  <a:latin typeface="맑은 고딕" pitchFamily="50" charset="-127"/>
                  <a:ea typeface="맑은 고딕" pitchFamily="50" charset="-127"/>
                  <a:cs typeface="신명조"/>
                </a:rPr>
                <a:t>BIMCO</a:t>
              </a:r>
            </a:p>
            <a:p>
              <a:pPr algn="ctr">
                <a:defRPr/>
              </a:pPr>
              <a:r>
                <a:rPr lang="en-US" altLang="ko-KR" sz="1400" kern="0" dirty="0">
                  <a:ln>
                    <a:solidFill>
                      <a:srgbClr val="5B9BD5">
                        <a:alpha val="0"/>
                      </a:srgbClr>
                    </a:solidFill>
                  </a:ln>
                  <a:solidFill>
                    <a:schemeClr val="tx1">
                      <a:lumMod val="75000"/>
                      <a:lumOff val="25000"/>
                    </a:schemeClr>
                  </a:solidFill>
                  <a:effectLst>
                    <a:innerShdw blurRad="50800" dist="25400" dir="16200000">
                      <a:prstClr val="black">
                        <a:alpha val="75000"/>
                      </a:prstClr>
                    </a:innerShdw>
                  </a:effectLst>
                  <a:latin typeface="맑은 고딕" pitchFamily="50" charset="-127"/>
                  <a:ea typeface="맑은 고딕" pitchFamily="50" charset="-127"/>
                  <a:cs typeface="신명조"/>
                </a:rPr>
                <a:t>Associate member</a:t>
              </a:r>
            </a:p>
          </p:txBody>
        </p:sp>
      </p:grpSp>
      <p:grpSp>
        <p:nvGrpSpPr>
          <p:cNvPr id="15" name="그룹 81"/>
          <p:cNvGrpSpPr>
            <a:grpSpLocks/>
          </p:cNvGrpSpPr>
          <p:nvPr/>
        </p:nvGrpSpPr>
        <p:grpSpPr bwMode="auto">
          <a:xfrm>
            <a:off x="3387326" y="4240537"/>
            <a:ext cx="1990725" cy="2105025"/>
            <a:chOff x="323528" y="1484785"/>
            <a:chExt cx="2319134" cy="2720604"/>
          </a:xfrm>
        </p:grpSpPr>
        <p:sp>
          <p:nvSpPr>
            <p:cNvPr id="16" name="모서리가 둥근 직사각형 15"/>
            <p:cNvSpPr/>
            <p:nvPr/>
          </p:nvSpPr>
          <p:spPr>
            <a:xfrm>
              <a:off x="323528" y="1484785"/>
              <a:ext cx="2319134" cy="2720604"/>
            </a:xfrm>
            <a:prstGeom prst="roundRect">
              <a:avLst>
                <a:gd name="adj" fmla="val 7897"/>
              </a:avLst>
            </a:prstGeom>
            <a:gradFill>
              <a:gsLst>
                <a:gs pos="100000">
                  <a:schemeClr val="bg1">
                    <a:lumMod val="85000"/>
                  </a:schemeClr>
                </a:gs>
                <a:gs pos="0">
                  <a:schemeClr val="bg1"/>
                </a:gs>
              </a:gsLst>
              <a:lin ang="5400000" scaled="1"/>
            </a:gradFill>
            <a:ln w="3175">
              <a:solidFill>
                <a:schemeClr val="bg1">
                  <a:lumMod val="85000"/>
                </a:schemeClr>
              </a:solidFill>
            </a:ln>
            <a:effectLst>
              <a:outerShdw blurRad="25400" dist="12700" dir="5400000" algn="t" rotWithShape="0">
                <a:prstClr val="black">
                  <a:alpha val="25000"/>
                </a:prstClr>
              </a:outerShdw>
              <a:reflection stA="25000" endPos="1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dirty="0">
                <a:ln>
                  <a:solidFill>
                    <a:schemeClr val="accent1">
                      <a:shade val="50000"/>
                      <a:alpha val="0"/>
                    </a:schemeClr>
                  </a:solidFill>
                </a:ln>
                <a:latin typeface="+mj-lt"/>
              </a:endParaRPr>
            </a:p>
          </p:txBody>
        </p:sp>
        <p:sp>
          <p:nvSpPr>
            <p:cNvPr id="18" name="TextBox 17"/>
            <p:cNvSpPr txBox="1"/>
            <p:nvPr/>
          </p:nvSpPr>
          <p:spPr>
            <a:xfrm>
              <a:off x="323528" y="3203452"/>
              <a:ext cx="2304257" cy="596671"/>
            </a:xfrm>
            <a:prstGeom prst="rect">
              <a:avLst/>
            </a:prstGeom>
            <a:noFill/>
          </p:spPr>
          <p:txBody>
            <a:bodyPr lIns="0" tIns="0" rIns="0" bIns="0">
              <a:spAutoFit/>
            </a:bodyPr>
            <a:lstStyle/>
            <a:p>
              <a:pPr algn="ctr">
                <a:defRPr/>
              </a:pPr>
              <a:r>
                <a:rPr lang="en-US" altLang="ko-KR" sz="1600" b="1" kern="0" dirty="0">
                  <a:ln>
                    <a:solidFill>
                      <a:srgbClr val="5B9BD5">
                        <a:alpha val="0"/>
                      </a:srgbClr>
                    </a:solidFill>
                  </a:ln>
                  <a:solidFill>
                    <a:schemeClr val="tx1">
                      <a:lumMod val="75000"/>
                      <a:lumOff val="25000"/>
                    </a:schemeClr>
                  </a:solidFill>
                  <a:effectLst>
                    <a:innerShdw blurRad="50800" dist="25400" dir="16200000">
                      <a:prstClr val="black">
                        <a:alpha val="75000"/>
                      </a:prstClr>
                    </a:innerShdw>
                  </a:effectLst>
                  <a:latin typeface="맑은 고딕" pitchFamily="50" charset="-127"/>
                  <a:ea typeface="맑은 고딕" pitchFamily="50" charset="-127"/>
                  <a:cs typeface="신명조"/>
                </a:rPr>
                <a:t>INTERTANKO</a:t>
              </a:r>
            </a:p>
            <a:p>
              <a:pPr algn="ctr">
                <a:defRPr/>
              </a:pPr>
              <a:r>
                <a:rPr lang="en-US" altLang="ko-KR" sz="1400" kern="0" dirty="0">
                  <a:ln>
                    <a:solidFill>
                      <a:srgbClr val="5B9BD5">
                        <a:alpha val="0"/>
                      </a:srgbClr>
                    </a:solidFill>
                  </a:ln>
                  <a:solidFill>
                    <a:schemeClr val="tx1">
                      <a:lumMod val="75000"/>
                      <a:lumOff val="25000"/>
                    </a:schemeClr>
                  </a:solidFill>
                  <a:effectLst>
                    <a:innerShdw blurRad="50800" dist="25400" dir="16200000">
                      <a:prstClr val="black">
                        <a:alpha val="75000"/>
                      </a:prstClr>
                    </a:innerShdw>
                  </a:effectLst>
                  <a:latin typeface="맑은 고딕" pitchFamily="50" charset="-127"/>
                  <a:ea typeface="맑은 고딕" pitchFamily="50" charset="-127"/>
                  <a:cs typeface="신명조"/>
                </a:rPr>
                <a:t>Associate member</a:t>
              </a:r>
            </a:p>
          </p:txBody>
        </p:sp>
      </p:grpSp>
      <p:grpSp>
        <p:nvGrpSpPr>
          <p:cNvPr id="32" name="그룹 9"/>
          <p:cNvGrpSpPr>
            <a:grpSpLocks/>
          </p:cNvGrpSpPr>
          <p:nvPr/>
        </p:nvGrpSpPr>
        <p:grpSpPr bwMode="auto">
          <a:xfrm>
            <a:off x="5573314" y="4227783"/>
            <a:ext cx="1990725" cy="2105025"/>
            <a:chOff x="323528" y="1484785"/>
            <a:chExt cx="2319134" cy="2720604"/>
          </a:xfrm>
        </p:grpSpPr>
        <p:sp>
          <p:nvSpPr>
            <p:cNvPr id="33" name="모서리가 둥근 직사각형 32"/>
            <p:cNvSpPr/>
            <p:nvPr/>
          </p:nvSpPr>
          <p:spPr>
            <a:xfrm>
              <a:off x="323528" y="1484785"/>
              <a:ext cx="2319134" cy="2720604"/>
            </a:xfrm>
            <a:prstGeom prst="roundRect">
              <a:avLst>
                <a:gd name="adj" fmla="val 7897"/>
              </a:avLst>
            </a:prstGeom>
            <a:gradFill>
              <a:gsLst>
                <a:gs pos="100000">
                  <a:schemeClr val="bg1">
                    <a:lumMod val="85000"/>
                  </a:schemeClr>
                </a:gs>
                <a:gs pos="0">
                  <a:schemeClr val="bg1"/>
                </a:gs>
              </a:gsLst>
              <a:lin ang="5400000" scaled="1"/>
            </a:gradFill>
            <a:ln w="3175">
              <a:solidFill>
                <a:schemeClr val="bg1">
                  <a:lumMod val="85000"/>
                </a:schemeClr>
              </a:solidFill>
            </a:ln>
            <a:effectLst>
              <a:outerShdw blurRad="25400" dist="12700" dir="5400000" algn="t" rotWithShape="0">
                <a:prstClr val="black">
                  <a:alpha val="25000"/>
                </a:prstClr>
              </a:outerShdw>
              <a:reflection stA="25000" endPos="1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dirty="0">
                <a:ln>
                  <a:solidFill>
                    <a:schemeClr val="accent1">
                      <a:shade val="50000"/>
                      <a:alpha val="0"/>
                    </a:schemeClr>
                  </a:solidFill>
                </a:ln>
                <a:latin typeface="+mj-lt"/>
              </a:endParaRPr>
            </a:p>
          </p:txBody>
        </p:sp>
        <p:sp>
          <p:nvSpPr>
            <p:cNvPr id="35" name="TextBox 34"/>
            <p:cNvSpPr txBox="1"/>
            <p:nvPr/>
          </p:nvSpPr>
          <p:spPr>
            <a:xfrm>
              <a:off x="323528" y="3203451"/>
              <a:ext cx="2304257" cy="596671"/>
            </a:xfrm>
            <a:prstGeom prst="rect">
              <a:avLst/>
            </a:prstGeom>
            <a:noFill/>
          </p:spPr>
          <p:txBody>
            <a:bodyPr lIns="0" tIns="0" rIns="0" bIns="0">
              <a:spAutoFit/>
            </a:bodyPr>
            <a:lstStyle/>
            <a:p>
              <a:pPr algn="ctr">
                <a:defRPr/>
              </a:pPr>
              <a:r>
                <a:rPr lang="en-US" altLang="ko-KR" sz="1600" b="1" kern="0" dirty="0">
                  <a:ln>
                    <a:solidFill>
                      <a:srgbClr val="5B9BD5">
                        <a:alpha val="0"/>
                      </a:srgbClr>
                    </a:solidFill>
                  </a:ln>
                  <a:solidFill>
                    <a:schemeClr val="tx1">
                      <a:lumMod val="75000"/>
                      <a:lumOff val="25000"/>
                    </a:schemeClr>
                  </a:solidFill>
                  <a:effectLst>
                    <a:innerShdw blurRad="50800" dist="25400" dir="16200000">
                      <a:prstClr val="black">
                        <a:alpha val="75000"/>
                      </a:prstClr>
                    </a:innerShdw>
                  </a:effectLst>
                  <a:latin typeface="맑은 고딕" pitchFamily="50" charset="-127"/>
                  <a:ea typeface="맑은 고딕" pitchFamily="50" charset="-127"/>
                  <a:cs typeface="신명조"/>
                </a:rPr>
                <a:t>INTERCARGO</a:t>
              </a:r>
            </a:p>
            <a:p>
              <a:pPr algn="ctr">
                <a:defRPr/>
              </a:pPr>
              <a:r>
                <a:rPr lang="en-US" altLang="ko-KR" sz="1400" kern="0" dirty="0">
                  <a:ln>
                    <a:solidFill>
                      <a:srgbClr val="5B9BD5">
                        <a:alpha val="0"/>
                      </a:srgbClr>
                    </a:solidFill>
                  </a:ln>
                  <a:solidFill>
                    <a:schemeClr val="tx1">
                      <a:lumMod val="75000"/>
                      <a:lumOff val="25000"/>
                    </a:schemeClr>
                  </a:solidFill>
                  <a:effectLst>
                    <a:innerShdw blurRad="50800" dist="25400" dir="16200000">
                      <a:prstClr val="black">
                        <a:alpha val="75000"/>
                      </a:prstClr>
                    </a:innerShdw>
                  </a:effectLst>
                  <a:latin typeface="맑은 고딕" pitchFamily="50" charset="-127"/>
                  <a:ea typeface="맑은 고딕" pitchFamily="50" charset="-127"/>
                  <a:cs typeface="신명조"/>
                </a:rPr>
                <a:t>Associate member</a:t>
              </a:r>
            </a:p>
          </p:txBody>
        </p:sp>
      </p:grpSp>
      <p:grpSp>
        <p:nvGrpSpPr>
          <p:cNvPr id="40" name="그룹 69"/>
          <p:cNvGrpSpPr>
            <a:grpSpLocks/>
          </p:cNvGrpSpPr>
          <p:nvPr/>
        </p:nvGrpSpPr>
        <p:grpSpPr bwMode="auto">
          <a:xfrm>
            <a:off x="7759301" y="4227783"/>
            <a:ext cx="1992312" cy="2105025"/>
            <a:chOff x="323528" y="1484785"/>
            <a:chExt cx="2319134" cy="2720604"/>
          </a:xfrm>
        </p:grpSpPr>
        <p:sp>
          <p:nvSpPr>
            <p:cNvPr id="44" name="모서리가 둥근 직사각형 43"/>
            <p:cNvSpPr/>
            <p:nvPr/>
          </p:nvSpPr>
          <p:spPr>
            <a:xfrm>
              <a:off x="323528" y="1484785"/>
              <a:ext cx="2319134" cy="2720604"/>
            </a:xfrm>
            <a:prstGeom prst="roundRect">
              <a:avLst>
                <a:gd name="adj" fmla="val 7897"/>
              </a:avLst>
            </a:prstGeom>
            <a:gradFill>
              <a:gsLst>
                <a:gs pos="100000">
                  <a:schemeClr val="bg1">
                    <a:lumMod val="85000"/>
                  </a:schemeClr>
                </a:gs>
                <a:gs pos="0">
                  <a:schemeClr val="bg1"/>
                </a:gs>
              </a:gsLst>
              <a:lin ang="5400000" scaled="1"/>
            </a:gradFill>
            <a:ln w="3175">
              <a:solidFill>
                <a:schemeClr val="bg1">
                  <a:lumMod val="85000"/>
                </a:schemeClr>
              </a:solidFill>
            </a:ln>
            <a:effectLst>
              <a:outerShdw blurRad="25400" dist="12700" dir="5400000" algn="t" rotWithShape="0">
                <a:prstClr val="black">
                  <a:alpha val="25000"/>
                </a:prstClr>
              </a:outerShdw>
              <a:reflection stA="25000" endPos="1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dirty="0">
                <a:ln>
                  <a:solidFill>
                    <a:schemeClr val="accent1">
                      <a:shade val="50000"/>
                      <a:alpha val="0"/>
                    </a:schemeClr>
                  </a:solidFill>
                </a:ln>
                <a:latin typeface="+mj-lt"/>
              </a:endParaRPr>
            </a:p>
          </p:txBody>
        </p:sp>
        <p:sp>
          <p:nvSpPr>
            <p:cNvPr id="46" name="TextBox 34"/>
            <p:cNvSpPr txBox="1"/>
            <p:nvPr/>
          </p:nvSpPr>
          <p:spPr>
            <a:xfrm>
              <a:off x="323528" y="3203452"/>
              <a:ext cx="2304258" cy="596671"/>
            </a:xfrm>
            <a:prstGeom prst="rect">
              <a:avLst/>
            </a:prstGeom>
            <a:noFill/>
          </p:spPr>
          <p:txBody>
            <a:bodyPr lIns="0" tIns="0" rIns="0" bIns="0">
              <a:spAutoFit/>
            </a:bodyPr>
            <a:lstStyle/>
            <a:p>
              <a:pPr algn="ctr">
                <a:defRPr/>
              </a:pPr>
              <a:r>
                <a:rPr lang="en-US" altLang="ko-KR" sz="1600" b="1" kern="0" dirty="0">
                  <a:ln>
                    <a:solidFill>
                      <a:srgbClr val="5B9BD5">
                        <a:alpha val="0"/>
                      </a:srgbClr>
                    </a:solidFill>
                  </a:ln>
                  <a:solidFill>
                    <a:schemeClr val="tx1">
                      <a:lumMod val="75000"/>
                      <a:lumOff val="25000"/>
                    </a:schemeClr>
                  </a:solidFill>
                  <a:effectLst>
                    <a:innerShdw blurRad="50800" dist="25400" dir="16200000">
                      <a:prstClr val="black">
                        <a:alpha val="75000"/>
                      </a:prstClr>
                    </a:innerShdw>
                  </a:effectLst>
                  <a:latin typeface="맑은 고딕" pitchFamily="50" charset="-127"/>
                  <a:ea typeface="맑은 고딕" pitchFamily="50" charset="-127"/>
                  <a:cs typeface="신명조"/>
                </a:rPr>
                <a:t>IMO</a:t>
              </a:r>
            </a:p>
            <a:p>
              <a:pPr algn="ctr">
                <a:defRPr/>
              </a:pPr>
              <a:r>
                <a:rPr lang="en-US" altLang="ko-KR" sz="1400" kern="0" dirty="0">
                  <a:ln>
                    <a:solidFill>
                      <a:srgbClr val="5B9BD5">
                        <a:alpha val="0"/>
                      </a:srgbClr>
                    </a:solidFill>
                  </a:ln>
                  <a:solidFill>
                    <a:schemeClr val="tx1">
                      <a:lumMod val="75000"/>
                      <a:lumOff val="25000"/>
                    </a:schemeClr>
                  </a:solidFill>
                  <a:effectLst>
                    <a:innerShdw blurRad="50800" dist="25400" dir="16200000">
                      <a:prstClr val="black">
                        <a:alpha val="75000"/>
                      </a:prstClr>
                    </a:innerShdw>
                  </a:effectLst>
                  <a:latin typeface="맑은 고딕" pitchFamily="50" charset="-127"/>
                  <a:ea typeface="맑은 고딕" pitchFamily="50" charset="-127"/>
                  <a:cs typeface="신명조"/>
                </a:rPr>
                <a:t>Korean delegation</a:t>
              </a:r>
            </a:p>
          </p:txBody>
        </p:sp>
      </p:grpSp>
      <p:grpSp>
        <p:nvGrpSpPr>
          <p:cNvPr id="17" name="Group 16">
            <a:extLst>
              <a:ext uri="{FF2B5EF4-FFF2-40B4-BE49-F238E27FC236}">
                <a16:creationId xmlns:a16="http://schemas.microsoft.com/office/drawing/2014/main" id="{C29760C4-A217-FAD6-0597-4C6BAEB590B3}"/>
              </a:ext>
            </a:extLst>
          </p:cNvPr>
          <p:cNvGrpSpPr/>
          <p:nvPr/>
        </p:nvGrpSpPr>
        <p:grpSpPr>
          <a:xfrm>
            <a:off x="4369918" y="1876423"/>
            <a:ext cx="1990725" cy="2105025"/>
            <a:chOff x="2355968" y="1918867"/>
            <a:chExt cx="1990725" cy="2105025"/>
          </a:xfrm>
        </p:grpSpPr>
        <p:grpSp>
          <p:nvGrpSpPr>
            <p:cNvPr id="49" name="그룹 78"/>
            <p:cNvGrpSpPr>
              <a:grpSpLocks/>
            </p:cNvGrpSpPr>
            <p:nvPr/>
          </p:nvGrpSpPr>
          <p:grpSpPr bwMode="auto">
            <a:xfrm>
              <a:off x="2355968" y="1918867"/>
              <a:ext cx="1990725" cy="2105025"/>
              <a:chOff x="374085" y="1392174"/>
              <a:chExt cx="1991556" cy="2105025"/>
            </a:xfrm>
          </p:grpSpPr>
          <p:sp>
            <p:nvSpPr>
              <p:cNvPr id="50" name="모서리가 둥근 직사각형 49"/>
              <p:cNvSpPr/>
              <p:nvPr/>
            </p:nvSpPr>
            <p:spPr bwMode="auto">
              <a:xfrm>
                <a:off x="374085" y="1392174"/>
                <a:ext cx="1991556" cy="2105025"/>
              </a:xfrm>
              <a:prstGeom prst="roundRect">
                <a:avLst>
                  <a:gd name="adj" fmla="val 7897"/>
                </a:avLst>
              </a:prstGeom>
              <a:gradFill>
                <a:gsLst>
                  <a:gs pos="100000">
                    <a:schemeClr val="bg1">
                      <a:lumMod val="85000"/>
                    </a:schemeClr>
                  </a:gs>
                  <a:gs pos="0">
                    <a:schemeClr val="bg1"/>
                  </a:gs>
                </a:gsLst>
                <a:lin ang="5400000" scaled="1"/>
              </a:gradFill>
              <a:ln w="3175">
                <a:solidFill>
                  <a:schemeClr val="bg1">
                    <a:lumMod val="85000"/>
                  </a:schemeClr>
                </a:solidFill>
              </a:ln>
              <a:effectLst>
                <a:outerShdw blurRad="25400" dist="12700" dir="5400000" algn="t" rotWithShape="0">
                  <a:prstClr val="black">
                    <a:alpha val="25000"/>
                  </a:prstClr>
                </a:outerShdw>
                <a:reflection stA="25000" endPos="1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dirty="0">
                  <a:ln>
                    <a:solidFill>
                      <a:schemeClr val="accent1">
                        <a:shade val="50000"/>
                        <a:alpha val="0"/>
                      </a:schemeClr>
                    </a:solidFill>
                  </a:ln>
                  <a:latin typeface="+mj-lt"/>
                </a:endParaRPr>
              </a:p>
            </p:txBody>
          </p:sp>
          <p:sp>
            <p:nvSpPr>
              <p:cNvPr id="53" name="TextBox 52"/>
              <p:cNvSpPr txBox="1"/>
              <p:nvPr/>
            </p:nvSpPr>
            <p:spPr bwMode="auto">
              <a:xfrm>
                <a:off x="374085" y="2721965"/>
                <a:ext cx="1978780" cy="461665"/>
              </a:xfrm>
              <a:prstGeom prst="rect">
                <a:avLst/>
              </a:prstGeom>
              <a:noFill/>
            </p:spPr>
            <p:txBody>
              <a:bodyPr lIns="0" tIns="0" rIns="0" bIns="0">
                <a:spAutoFit/>
              </a:bodyPr>
              <a:lstStyle/>
              <a:p>
                <a:pPr algn="ctr">
                  <a:defRPr/>
                </a:pPr>
                <a:r>
                  <a:rPr lang="en-US" altLang="ko-KR" sz="1600" b="1" kern="0" dirty="0">
                    <a:ln>
                      <a:solidFill>
                        <a:srgbClr val="5B9BD5">
                          <a:alpha val="0"/>
                        </a:srgbClr>
                      </a:solidFill>
                    </a:ln>
                    <a:solidFill>
                      <a:schemeClr val="tx1">
                        <a:lumMod val="75000"/>
                        <a:lumOff val="25000"/>
                      </a:schemeClr>
                    </a:solidFill>
                    <a:effectLst>
                      <a:innerShdw blurRad="50800" dist="25400" dir="16200000">
                        <a:prstClr val="black">
                          <a:alpha val="75000"/>
                        </a:prstClr>
                      </a:innerShdw>
                    </a:effectLst>
                    <a:latin typeface="맑은 고딕" pitchFamily="50" charset="-127"/>
                    <a:ea typeface="맑은 고딕" pitchFamily="50" charset="-127"/>
                    <a:cs typeface="신명조"/>
                  </a:rPr>
                  <a:t>SIGTTO</a:t>
                </a:r>
              </a:p>
              <a:p>
                <a:pPr algn="ctr">
                  <a:defRPr/>
                </a:pPr>
                <a:r>
                  <a:rPr lang="en-US" altLang="ko-KR" sz="1400" kern="0" dirty="0">
                    <a:ln>
                      <a:solidFill>
                        <a:srgbClr val="5B9BD5">
                          <a:alpha val="0"/>
                        </a:srgbClr>
                      </a:solidFill>
                    </a:ln>
                    <a:solidFill>
                      <a:schemeClr val="tx1">
                        <a:lumMod val="75000"/>
                        <a:lumOff val="25000"/>
                      </a:schemeClr>
                    </a:solidFill>
                    <a:effectLst>
                      <a:innerShdw blurRad="50800" dist="25400" dir="16200000">
                        <a:prstClr val="black">
                          <a:alpha val="75000"/>
                        </a:prstClr>
                      </a:innerShdw>
                    </a:effectLst>
                    <a:latin typeface="맑은 고딕" pitchFamily="50" charset="-127"/>
                    <a:ea typeface="맑은 고딕" pitchFamily="50" charset="-127"/>
                    <a:cs typeface="신명조"/>
                  </a:rPr>
                  <a:t>Associate member</a:t>
                </a:r>
              </a:p>
            </p:txBody>
          </p:sp>
        </p:grpSp>
        <p:pic>
          <p:nvPicPr>
            <p:cNvPr id="4" name="그림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68657" y="2401325"/>
              <a:ext cx="1552575" cy="600075"/>
            </a:xfrm>
            <a:prstGeom prst="rect">
              <a:avLst/>
            </a:prstGeom>
          </p:spPr>
        </p:pic>
      </p:grpSp>
      <p:grpSp>
        <p:nvGrpSpPr>
          <p:cNvPr id="2" name="Group 1">
            <a:extLst>
              <a:ext uri="{FF2B5EF4-FFF2-40B4-BE49-F238E27FC236}">
                <a16:creationId xmlns:a16="http://schemas.microsoft.com/office/drawing/2014/main" id="{1543FE6B-6634-1D16-D54B-A26E4B59C200}"/>
              </a:ext>
            </a:extLst>
          </p:cNvPr>
          <p:cNvGrpSpPr/>
          <p:nvPr/>
        </p:nvGrpSpPr>
        <p:grpSpPr>
          <a:xfrm>
            <a:off x="1981200" y="1872446"/>
            <a:ext cx="1990725" cy="2105025"/>
            <a:chOff x="4577951" y="1918867"/>
            <a:chExt cx="1990725" cy="2105025"/>
          </a:xfrm>
        </p:grpSpPr>
        <p:grpSp>
          <p:nvGrpSpPr>
            <p:cNvPr id="12" name="그룹 65"/>
            <p:cNvGrpSpPr>
              <a:grpSpLocks/>
            </p:cNvGrpSpPr>
            <p:nvPr/>
          </p:nvGrpSpPr>
          <p:grpSpPr bwMode="auto">
            <a:xfrm>
              <a:off x="4577951" y="1918867"/>
              <a:ext cx="1990725" cy="2105025"/>
              <a:chOff x="323528" y="1484785"/>
              <a:chExt cx="2319134" cy="2720604"/>
            </a:xfrm>
          </p:grpSpPr>
          <p:sp>
            <p:nvSpPr>
              <p:cNvPr id="13" name="모서리가 둥근 직사각형 12"/>
              <p:cNvSpPr/>
              <p:nvPr/>
            </p:nvSpPr>
            <p:spPr>
              <a:xfrm>
                <a:off x="323528" y="1484785"/>
                <a:ext cx="2319134" cy="2720604"/>
              </a:xfrm>
              <a:prstGeom prst="roundRect">
                <a:avLst>
                  <a:gd name="adj" fmla="val 7897"/>
                </a:avLst>
              </a:prstGeom>
              <a:gradFill>
                <a:gsLst>
                  <a:gs pos="100000">
                    <a:schemeClr val="bg1">
                      <a:lumMod val="85000"/>
                    </a:schemeClr>
                  </a:gs>
                  <a:gs pos="0">
                    <a:schemeClr val="bg1"/>
                  </a:gs>
                </a:gsLst>
                <a:lin ang="5400000" scaled="1"/>
              </a:gradFill>
              <a:ln w="3175">
                <a:solidFill>
                  <a:schemeClr val="bg1">
                    <a:lumMod val="85000"/>
                  </a:schemeClr>
                </a:solidFill>
              </a:ln>
              <a:effectLst>
                <a:outerShdw blurRad="25400" dist="12700" dir="5400000" algn="t" rotWithShape="0">
                  <a:prstClr val="black">
                    <a:alpha val="25000"/>
                  </a:prstClr>
                </a:outerShdw>
                <a:reflection stA="25000" endPos="1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dirty="0">
                  <a:ln>
                    <a:solidFill>
                      <a:schemeClr val="accent1">
                        <a:shade val="50000"/>
                        <a:alpha val="0"/>
                      </a:schemeClr>
                    </a:solidFill>
                  </a:ln>
                  <a:latin typeface="+mj-lt"/>
                </a:endParaRPr>
              </a:p>
            </p:txBody>
          </p:sp>
          <p:sp>
            <p:nvSpPr>
              <p:cNvPr id="14" name="TextBox 13"/>
              <p:cNvSpPr txBox="1"/>
              <p:nvPr/>
            </p:nvSpPr>
            <p:spPr>
              <a:xfrm>
                <a:off x="323528" y="3203451"/>
                <a:ext cx="2304257" cy="596671"/>
              </a:xfrm>
              <a:prstGeom prst="rect">
                <a:avLst/>
              </a:prstGeom>
              <a:noFill/>
            </p:spPr>
            <p:txBody>
              <a:bodyPr lIns="0" tIns="0" rIns="0" bIns="0">
                <a:spAutoFit/>
              </a:bodyPr>
              <a:lstStyle/>
              <a:p>
                <a:pPr algn="ctr">
                  <a:defRPr/>
                </a:pPr>
                <a:r>
                  <a:rPr lang="en-US" altLang="ko-KR" sz="1600" b="1" kern="0" dirty="0">
                    <a:ln>
                      <a:solidFill>
                        <a:srgbClr val="5B9BD5">
                          <a:alpha val="0"/>
                        </a:srgbClr>
                      </a:solidFill>
                    </a:ln>
                    <a:solidFill>
                      <a:schemeClr val="tx1">
                        <a:lumMod val="75000"/>
                        <a:lumOff val="25000"/>
                      </a:schemeClr>
                    </a:solidFill>
                    <a:effectLst>
                      <a:innerShdw blurRad="50800" dist="25400" dir="16200000">
                        <a:prstClr val="black">
                          <a:alpha val="75000"/>
                        </a:prstClr>
                      </a:innerShdw>
                    </a:effectLst>
                    <a:latin typeface="맑은 고딕" pitchFamily="50" charset="-127"/>
                    <a:ea typeface="맑은 고딕" pitchFamily="50" charset="-127"/>
                    <a:cs typeface="신명조"/>
                  </a:rPr>
                  <a:t>TSCF</a:t>
                </a:r>
              </a:p>
              <a:p>
                <a:pPr algn="ctr">
                  <a:defRPr/>
                </a:pPr>
                <a:r>
                  <a:rPr lang="en-US" altLang="ko-KR" sz="1400" kern="0" dirty="0">
                    <a:ln>
                      <a:solidFill>
                        <a:srgbClr val="5B9BD5">
                          <a:alpha val="0"/>
                        </a:srgbClr>
                      </a:solidFill>
                    </a:ln>
                    <a:solidFill>
                      <a:schemeClr val="tx1">
                        <a:lumMod val="75000"/>
                        <a:lumOff val="25000"/>
                      </a:schemeClr>
                    </a:solidFill>
                    <a:effectLst>
                      <a:innerShdw blurRad="50800" dist="25400" dir="16200000">
                        <a:prstClr val="black">
                          <a:alpha val="75000"/>
                        </a:prstClr>
                      </a:innerShdw>
                    </a:effectLst>
                    <a:latin typeface="맑은 고딕" pitchFamily="50" charset="-127"/>
                    <a:ea typeface="맑은 고딕" pitchFamily="50" charset="-127"/>
                    <a:cs typeface="신명조"/>
                  </a:rPr>
                  <a:t>Class member</a:t>
                </a:r>
              </a:p>
            </p:txBody>
          </p:sp>
        </p:grpSp>
        <p:pic>
          <p:nvPicPr>
            <p:cNvPr id="6" name="그림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1300" y="2358462"/>
              <a:ext cx="1724025" cy="685800"/>
            </a:xfrm>
            <a:prstGeom prst="rect">
              <a:avLst/>
            </a:prstGeom>
          </p:spPr>
        </p:pic>
      </p:grpSp>
      <p:pic>
        <p:nvPicPr>
          <p:cNvPr id="7" name="그림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19008" y="2358463"/>
            <a:ext cx="1552575" cy="657225"/>
          </a:xfrm>
          <a:prstGeom prst="rect">
            <a:avLst/>
          </a:prstGeom>
        </p:spPr>
      </p:pic>
      <p:pic>
        <p:nvPicPr>
          <p:cNvPr id="8" name="그림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94714" y="4826926"/>
            <a:ext cx="1575947" cy="539513"/>
          </a:xfrm>
          <a:prstGeom prst="rect">
            <a:avLst/>
          </a:prstGeom>
        </p:spPr>
      </p:pic>
      <p:grpSp>
        <p:nvGrpSpPr>
          <p:cNvPr id="38" name="그룹 30"/>
          <p:cNvGrpSpPr>
            <a:grpSpLocks/>
          </p:cNvGrpSpPr>
          <p:nvPr/>
        </p:nvGrpSpPr>
        <p:grpSpPr bwMode="auto">
          <a:xfrm>
            <a:off x="0" y="1097996"/>
            <a:ext cx="7902492" cy="400110"/>
            <a:chOff x="1" y="925876"/>
            <a:chExt cx="7903447" cy="399320"/>
          </a:xfrm>
        </p:grpSpPr>
        <p:sp>
          <p:nvSpPr>
            <p:cNvPr id="39" name="직사각형 38"/>
            <p:cNvSpPr/>
            <p:nvPr/>
          </p:nvSpPr>
          <p:spPr>
            <a:xfrm>
              <a:off x="626218" y="925876"/>
              <a:ext cx="7277230" cy="399320"/>
            </a:xfrm>
            <a:prstGeom prst="rect">
              <a:avLst/>
            </a:prstGeom>
          </p:spPr>
          <p:txBody>
            <a:bodyPr wrap="none">
              <a:spAutoFit/>
            </a:bodyPr>
            <a:lstStyle/>
            <a:p>
              <a:pPr>
                <a:spcBef>
                  <a:spcPct val="50000"/>
                </a:spcBef>
                <a:defRPr/>
              </a:pPr>
              <a:r>
                <a:rPr lang="en-US" altLang="ko-KR" sz="2000" spc="-100" dirty="0">
                  <a:ln>
                    <a:solidFill>
                      <a:srgbClr val="1861AB">
                        <a:alpha val="0"/>
                      </a:srgbClr>
                    </a:solidFill>
                  </a:ln>
                  <a:solidFill>
                    <a:schemeClr val="accent1">
                      <a:lumMod val="75000"/>
                    </a:schemeClr>
                  </a:solidFill>
                  <a:latin typeface="HY견고딕" pitchFamily="18" charset="-127"/>
                  <a:ea typeface="HY견고딕" pitchFamily="18" charset="-127"/>
                </a:rPr>
                <a:t>Active exchange of technical opinion with stakeholders </a:t>
              </a:r>
              <a:endParaRPr lang="ko-KR" altLang="en-US" sz="2000" spc="-100" dirty="0">
                <a:ln>
                  <a:solidFill>
                    <a:srgbClr val="1861AB">
                      <a:alpha val="0"/>
                    </a:srgbClr>
                  </a:solidFill>
                </a:ln>
                <a:solidFill>
                  <a:schemeClr val="accent1">
                    <a:lumMod val="75000"/>
                  </a:schemeClr>
                </a:solidFill>
                <a:latin typeface="HY견고딕" pitchFamily="18" charset="-127"/>
                <a:ea typeface="HY견고딕" pitchFamily="18" charset="-127"/>
              </a:endParaRPr>
            </a:p>
          </p:txBody>
        </p:sp>
        <p:sp>
          <p:nvSpPr>
            <p:cNvPr id="41" name="자유형 40"/>
            <p:cNvSpPr/>
            <p:nvPr/>
          </p:nvSpPr>
          <p:spPr>
            <a:xfrm>
              <a:off x="1" y="936205"/>
              <a:ext cx="652541" cy="378664"/>
            </a:xfrm>
            <a:custGeom>
              <a:avLst/>
              <a:gdLst>
                <a:gd name="connsiteX0" fmla="*/ 0 w 652433"/>
                <a:gd name="connsiteY0" fmla="*/ 0 h 378664"/>
                <a:gd name="connsiteX1" fmla="*/ 463101 w 652433"/>
                <a:gd name="connsiteY1" fmla="*/ 0 h 378664"/>
                <a:gd name="connsiteX2" fmla="*/ 652433 w 652433"/>
                <a:gd name="connsiteY2" fmla="*/ 189332 h 378664"/>
                <a:gd name="connsiteX3" fmla="*/ 652432 w 652433"/>
                <a:gd name="connsiteY3" fmla="*/ 189332 h 378664"/>
                <a:gd name="connsiteX4" fmla="*/ 463100 w 652433"/>
                <a:gd name="connsiteY4" fmla="*/ 378664 h 378664"/>
                <a:gd name="connsiteX5" fmla="*/ 0 w 652433"/>
                <a:gd name="connsiteY5" fmla="*/ 378663 h 37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2433" h="378664">
                  <a:moveTo>
                    <a:pt x="0" y="0"/>
                  </a:moveTo>
                  <a:lnTo>
                    <a:pt x="463101" y="0"/>
                  </a:lnTo>
                  <a:cubicBezTo>
                    <a:pt x="567666" y="0"/>
                    <a:pt x="652433" y="84767"/>
                    <a:pt x="652433" y="189332"/>
                  </a:cubicBezTo>
                  <a:lnTo>
                    <a:pt x="652432" y="189332"/>
                  </a:lnTo>
                  <a:cubicBezTo>
                    <a:pt x="652432" y="293897"/>
                    <a:pt x="567665" y="378664"/>
                    <a:pt x="463100" y="378664"/>
                  </a:cubicBezTo>
                  <a:lnTo>
                    <a:pt x="0" y="378663"/>
                  </a:lnTo>
                  <a:close/>
                </a:path>
              </a:pathLst>
            </a:custGeom>
            <a:gradFill>
              <a:gsLst>
                <a:gs pos="100000">
                  <a:srgbClr val="243A48"/>
                </a:gs>
                <a:gs pos="0">
                  <a:srgbClr val="3D4C63"/>
                </a:gs>
              </a:gsLst>
              <a:lin ang="5400000" scaled="1"/>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504000" tIns="72000" rIns="0" bIns="0" anchor="ctr"/>
            <a:lstStyle/>
            <a:p>
              <a:pPr>
                <a:lnSpc>
                  <a:spcPct val="50000"/>
                </a:lnSpc>
                <a:spcBef>
                  <a:spcPct val="50000"/>
                </a:spcBef>
                <a:defRPr/>
              </a:pPr>
              <a:endParaRPr lang="en-US" altLang="ko-KR" spc="-100" dirty="0">
                <a:ln>
                  <a:solidFill>
                    <a:srgbClr val="1861AB">
                      <a:alpha val="0"/>
                    </a:srgbClr>
                  </a:solidFill>
                </a:ln>
                <a:solidFill>
                  <a:srgbClr val="30B2D4"/>
                </a:solidFill>
                <a:effectLst>
                  <a:outerShdw blurRad="25400" dist="12700" dir="5400000" algn="t" rotWithShape="0">
                    <a:prstClr val="black">
                      <a:alpha val="50000"/>
                    </a:prstClr>
                  </a:outerShdw>
                </a:effectLst>
                <a:latin typeface="+mj-ea"/>
                <a:ea typeface="+mj-ea"/>
              </a:endParaRPr>
            </a:p>
          </p:txBody>
        </p:sp>
        <p:grpSp>
          <p:nvGrpSpPr>
            <p:cNvPr id="42" name="그룹 12"/>
            <p:cNvGrpSpPr>
              <a:grpSpLocks/>
            </p:cNvGrpSpPr>
            <p:nvPr/>
          </p:nvGrpSpPr>
          <p:grpSpPr bwMode="auto">
            <a:xfrm>
              <a:off x="295887" y="981891"/>
              <a:ext cx="287292" cy="287292"/>
              <a:chOff x="495151" y="3129829"/>
              <a:chExt cx="382385" cy="382385"/>
            </a:xfrm>
          </p:grpSpPr>
          <p:sp>
            <p:nvSpPr>
              <p:cNvPr id="43" name="타원 42"/>
              <p:cNvSpPr/>
              <p:nvPr/>
            </p:nvSpPr>
            <p:spPr>
              <a:xfrm>
                <a:off x="495151" y="3129829"/>
                <a:ext cx="382385" cy="382385"/>
              </a:xfrm>
              <a:prstGeom prst="ellipse">
                <a:avLst/>
              </a:prstGeom>
              <a:solidFill>
                <a:schemeClr val="bg1"/>
              </a:solidFill>
              <a:ln w="38100">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latin typeface="+mj-lt"/>
                </a:endParaRPr>
              </a:p>
            </p:txBody>
          </p:sp>
          <p:sp>
            <p:nvSpPr>
              <p:cNvPr id="45" name="갈매기형 수장 44"/>
              <p:cNvSpPr/>
              <p:nvPr/>
            </p:nvSpPr>
            <p:spPr>
              <a:xfrm>
                <a:off x="604161" y="3211764"/>
                <a:ext cx="180594" cy="218518"/>
              </a:xfrm>
              <a:prstGeom prst="chevron">
                <a:avLst/>
              </a:prstGeom>
              <a:solidFill>
                <a:srgbClr val="30B2D4"/>
              </a:solidFill>
              <a:ln>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gradFill>
                    <a:gsLst>
                      <a:gs pos="0">
                        <a:srgbClr val="19A1DB"/>
                      </a:gs>
                      <a:gs pos="100000">
                        <a:srgbClr val="187EBC"/>
                      </a:gs>
                    </a:gsLst>
                    <a:lin ang="5400000" scaled="1"/>
                  </a:gradFill>
                  <a:latin typeface="+mj-lt"/>
                </a:endParaRPr>
              </a:p>
            </p:txBody>
          </p:sp>
        </p:grpSp>
      </p:grpSp>
      <p:pic>
        <p:nvPicPr>
          <p:cNvPr id="5" name="그림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47315" y="4888628"/>
            <a:ext cx="1617181" cy="405397"/>
          </a:xfrm>
          <a:prstGeom prst="rect">
            <a:avLst/>
          </a:prstGeom>
        </p:spPr>
      </p:pic>
      <p:pic>
        <p:nvPicPr>
          <p:cNvPr id="47" name="그림 4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934091" y="4920692"/>
            <a:ext cx="1707820" cy="358581"/>
          </a:xfrm>
          <a:prstGeom prst="rect">
            <a:avLst/>
          </a:prstGeom>
        </p:spPr>
      </p:pic>
      <p:sp>
        <p:nvSpPr>
          <p:cNvPr id="20" name="제목 3">
            <a:extLst>
              <a:ext uri="{FF2B5EF4-FFF2-40B4-BE49-F238E27FC236}">
                <a16:creationId xmlns:a16="http://schemas.microsoft.com/office/drawing/2014/main" id="{0EEC0CEA-FC05-8035-64A7-94A570372679}"/>
              </a:ext>
            </a:extLst>
          </p:cNvPr>
          <p:cNvSpPr txBox="1">
            <a:spLocks/>
          </p:cNvSpPr>
          <p:nvPr/>
        </p:nvSpPr>
        <p:spPr>
          <a:xfrm>
            <a:off x="295850" y="88921"/>
            <a:ext cx="10417195" cy="511062"/>
          </a:xfrm>
          <a:prstGeom prst="rect">
            <a:avLst/>
          </a:prstGeom>
        </p:spPr>
        <p:txBody>
          <a:bodyPr vert="horz" lIns="91440" tIns="45720" rIns="91440" bIns="45720" rtlCol="0" anchor="ctr">
            <a:noAutofit/>
          </a:bodyPr>
          <a:lstStyle>
            <a:lvl1pPr algn="l" defTabSz="914400" rtl="0" eaLnBrk="1" latinLnBrk="1" hangingPunct="1">
              <a:lnSpc>
                <a:spcPct val="90000"/>
              </a:lnSpc>
              <a:spcBef>
                <a:spcPct val="0"/>
              </a:spcBef>
              <a:buNone/>
              <a:defRPr sz="2400" b="1" kern="1200" spc="-50" baseline="0">
                <a:ln>
                  <a:solidFill>
                    <a:schemeClr val="accent1">
                      <a:alpha val="0"/>
                    </a:schemeClr>
                  </a:solidFill>
                </a:ln>
                <a:gradFill flip="none" rotWithShape="1">
                  <a:gsLst>
                    <a:gs pos="0">
                      <a:srgbClr val="007CB7"/>
                    </a:gs>
                    <a:gs pos="100000">
                      <a:srgbClr val="005F8E"/>
                    </a:gs>
                  </a:gsLst>
                  <a:lin ang="5400000" scaled="1"/>
                  <a:tileRect/>
                </a:gradFill>
                <a:latin typeface="+mj-lt"/>
                <a:ea typeface="+mj-ea"/>
                <a:cs typeface="+mj-cs"/>
              </a:defRPr>
            </a:lvl1pPr>
          </a:lstStyle>
          <a:p>
            <a:pPr defTabSz="457200" latinLnBrk="0">
              <a:defRPr/>
            </a:pPr>
            <a:r>
              <a:rPr lang="en-US" altLang="ko-KR" spc="-46" dirty="0">
                <a:ln w="9525">
                  <a:solidFill>
                    <a:srgbClr val="4472C4">
                      <a:alpha val="0"/>
                    </a:srgbClr>
                  </a:solidFill>
                </a:ln>
                <a:solidFill>
                  <a:srgbClr val="0088C7"/>
                </a:solidFill>
                <a:latin typeface="Arial" panose="020B0604020202020204" pitchFamily="34" charset="0"/>
                <a:ea typeface="+mn-ea"/>
                <a:cs typeface="Arial" panose="020B0604020202020204" pitchFamily="34" charset="0"/>
              </a:rPr>
              <a:t>Technical Expertise</a:t>
            </a:r>
            <a:endParaRPr lang="ko-KR" altLang="en-US" spc="-46" dirty="0">
              <a:ln w="9525">
                <a:solidFill>
                  <a:srgbClr val="4472C4">
                    <a:alpha val="0"/>
                  </a:srgbClr>
                </a:solidFill>
              </a:ln>
              <a:solidFill>
                <a:srgbClr val="0088C7"/>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75457317"/>
      </p:ext>
    </p:extLst>
  </p:cSld>
  <p:clrMapOvr>
    <a:masterClrMapping/>
  </p:clrMapOvr>
  <p:transition spd="med" advTm="46683">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AutoShape 8" descr="Icon image">
            <a:extLst>
              <a:ext uri="{FF2B5EF4-FFF2-40B4-BE49-F238E27FC236}">
                <a16:creationId xmlns:a16="http://schemas.microsoft.com/office/drawing/2014/main" id="{6CD1EA10-97B0-81C4-7A10-79D04ECE39C6}"/>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p>
        </p:txBody>
      </p:sp>
      <p:sp>
        <p:nvSpPr>
          <p:cNvPr id="22" name="AutoShape 10" descr="The European Maritime Safety Agency deployed Version 16.1 of RuleCheck">
            <a:extLst>
              <a:ext uri="{FF2B5EF4-FFF2-40B4-BE49-F238E27FC236}">
                <a16:creationId xmlns:a16="http://schemas.microsoft.com/office/drawing/2014/main" id="{73AC9E95-87F9-AC45-4A48-842300DE75AE}"/>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p>
        </p:txBody>
      </p:sp>
      <p:grpSp>
        <p:nvGrpSpPr>
          <p:cNvPr id="4" name="Group 3">
            <a:extLst>
              <a:ext uri="{FF2B5EF4-FFF2-40B4-BE49-F238E27FC236}">
                <a16:creationId xmlns:a16="http://schemas.microsoft.com/office/drawing/2014/main" id="{4996489D-88C6-BDCF-17A0-729E34120CE7}"/>
              </a:ext>
            </a:extLst>
          </p:cNvPr>
          <p:cNvGrpSpPr/>
          <p:nvPr/>
        </p:nvGrpSpPr>
        <p:grpSpPr>
          <a:xfrm>
            <a:off x="7046109" y="4325929"/>
            <a:ext cx="2765037" cy="2173551"/>
            <a:chOff x="6959887" y="1759257"/>
            <a:chExt cx="4052505" cy="4405217"/>
          </a:xfrm>
        </p:grpSpPr>
        <p:pic>
          <p:nvPicPr>
            <p:cNvPr id="19" name="그림 18">
              <a:extLst>
                <a:ext uri="{FF2B5EF4-FFF2-40B4-BE49-F238E27FC236}">
                  <a16:creationId xmlns:a16="http://schemas.microsoft.com/office/drawing/2014/main" id="{765B62B8-39A7-9FDF-5111-4B501BA04AB4}"/>
                </a:ext>
              </a:extLst>
            </p:cNvPr>
            <p:cNvPicPr>
              <a:picLocks noChangeAspect="1"/>
            </p:cNvPicPr>
            <p:nvPr/>
          </p:nvPicPr>
          <p:blipFill>
            <a:blip r:embed="rId3"/>
            <a:stretch>
              <a:fillRect/>
            </a:stretch>
          </p:blipFill>
          <p:spPr>
            <a:xfrm>
              <a:off x="6959887" y="1759257"/>
              <a:ext cx="2009197" cy="4405217"/>
            </a:xfrm>
            <a:prstGeom prst="rect">
              <a:avLst/>
            </a:prstGeom>
          </p:spPr>
        </p:pic>
        <p:pic>
          <p:nvPicPr>
            <p:cNvPr id="23" name="그림 22">
              <a:extLst>
                <a:ext uri="{FF2B5EF4-FFF2-40B4-BE49-F238E27FC236}">
                  <a16:creationId xmlns:a16="http://schemas.microsoft.com/office/drawing/2014/main" id="{EED0B20C-BCD1-095E-F6AE-8D577ADB9CB5}"/>
                </a:ext>
              </a:extLst>
            </p:cNvPr>
            <p:cNvPicPr>
              <a:picLocks noChangeAspect="1"/>
            </p:cNvPicPr>
            <p:nvPr/>
          </p:nvPicPr>
          <p:blipFill>
            <a:blip r:embed="rId4"/>
            <a:stretch>
              <a:fillRect/>
            </a:stretch>
          </p:blipFill>
          <p:spPr>
            <a:xfrm>
              <a:off x="9167412" y="1759257"/>
              <a:ext cx="1844980" cy="4325318"/>
            </a:xfrm>
            <a:prstGeom prst="rect">
              <a:avLst/>
            </a:prstGeom>
          </p:spPr>
        </p:pic>
      </p:grpSp>
      <p:sp>
        <p:nvSpPr>
          <p:cNvPr id="24" name="직사각형 23">
            <a:extLst>
              <a:ext uri="{FF2B5EF4-FFF2-40B4-BE49-F238E27FC236}">
                <a16:creationId xmlns:a16="http://schemas.microsoft.com/office/drawing/2014/main" id="{E5DE9BE8-BBB7-0EED-C449-A39C459E7D92}"/>
              </a:ext>
            </a:extLst>
          </p:cNvPr>
          <p:cNvSpPr/>
          <p:nvPr/>
        </p:nvSpPr>
        <p:spPr>
          <a:xfrm>
            <a:off x="380433" y="140070"/>
            <a:ext cx="10137638" cy="424732"/>
          </a:xfrm>
          <a:prstGeom prst="rect">
            <a:avLst/>
          </a:prstGeom>
        </p:spPr>
        <p:txBody>
          <a:bodyPr wrap="square" lIns="0" rIns="0">
            <a:spAutoFit/>
          </a:bodyPr>
          <a:lstStyle/>
          <a:p>
            <a:pPr>
              <a:lnSpc>
                <a:spcPct val="90000"/>
              </a:lnSpc>
              <a:spcBef>
                <a:spcPct val="0"/>
              </a:spcBef>
              <a:defRPr/>
            </a:pPr>
            <a:r>
              <a:rPr lang="en-US" altLang="ja-JP" sz="2400" b="1" spc="-46" dirty="0">
                <a:ln w="9525">
                  <a:solidFill>
                    <a:srgbClr val="4472C4">
                      <a:alpha val="0"/>
                    </a:srgbClr>
                  </a:solidFill>
                </a:ln>
                <a:solidFill>
                  <a:srgbClr val="0088C7"/>
                </a:solidFill>
                <a:latin typeface="Arial" panose="020B0604020202020204" pitchFamily="34" charset="0"/>
                <a:cs typeface="Arial" panose="020B0604020202020204" pitchFamily="34" charset="0"/>
              </a:rPr>
              <a:t>Maritime Industry Software developed by KR</a:t>
            </a:r>
            <a:endParaRPr lang="en-US" altLang="ko-KR" sz="2400" b="1" spc="-46" dirty="0">
              <a:ln w="9525">
                <a:solidFill>
                  <a:srgbClr val="4472C4">
                    <a:alpha val="0"/>
                  </a:srgbClr>
                </a:solidFill>
              </a:ln>
              <a:solidFill>
                <a:srgbClr val="0088C7"/>
              </a:solidFill>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33541448-D355-6C42-C44C-4373E07A9E9A}"/>
              </a:ext>
            </a:extLst>
          </p:cNvPr>
          <p:cNvSpPr txBox="1"/>
          <p:nvPr/>
        </p:nvSpPr>
        <p:spPr>
          <a:xfrm>
            <a:off x="380433" y="1075963"/>
            <a:ext cx="5175681" cy="369332"/>
          </a:xfrm>
          <a:prstGeom prst="rect">
            <a:avLst/>
          </a:prstGeom>
          <a:noFill/>
        </p:spPr>
        <p:txBody>
          <a:bodyPr wrap="square" rtlCol="0">
            <a:spAutoFit/>
          </a:bodyPr>
          <a:lstStyle/>
          <a:p>
            <a:r>
              <a:rPr lang="en-US" b="1" dirty="0"/>
              <a:t>Sea-Trust Series Software</a:t>
            </a:r>
          </a:p>
        </p:txBody>
      </p:sp>
      <p:sp>
        <p:nvSpPr>
          <p:cNvPr id="3" name="TextBox 2">
            <a:extLst>
              <a:ext uri="{FF2B5EF4-FFF2-40B4-BE49-F238E27FC236}">
                <a16:creationId xmlns:a16="http://schemas.microsoft.com/office/drawing/2014/main" id="{1970F423-D1BA-F9E2-3508-5DC99272ECCA}"/>
              </a:ext>
            </a:extLst>
          </p:cNvPr>
          <p:cNvSpPr txBox="1"/>
          <p:nvPr/>
        </p:nvSpPr>
        <p:spPr>
          <a:xfrm>
            <a:off x="6865501" y="3903538"/>
            <a:ext cx="2945645" cy="369332"/>
          </a:xfrm>
          <a:prstGeom prst="rect">
            <a:avLst/>
          </a:prstGeom>
          <a:noFill/>
        </p:spPr>
        <p:txBody>
          <a:bodyPr wrap="square" rtlCol="0">
            <a:spAutoFit/>
          </a:bodyPr>
          <a:lstStyle/>
          <a:p>
            <a:r>
              <a:rPr lang="en-US" b="1" dirty="0"/>
              <a:t>EMSA </a:t>
            </a:r>
            <a:r>
              <a:rPr lang="en-US" b="1" dirty="0" err="1"/>
              <a:t>RuleCheck</a:t>
            </a:r>
            <a:r>
              <a:rPr lang="en-US" b="1" dirty="0"/>
              <a:t> Software</a:t>
            </a:r>
          </a:p>
        </p:txBody>
      </p:sp>
      <p:pic>
        <p:nvPicPr>
          <p:cNvPr id="6" name="Picture 5" descr="A large container ship on water&#10;&#10;Description automatically generated">
            <a:extLst>
              <a:ext uri="{FF2B5EF4-FFF2-40B4-BE49-F238E27FC236}">
                <a16:creationId xmlns:a16="http://schemas.microsoft.com/office/drawing/2014/main" id="{72E20552-C1B2-56B4-EF4A-53BC0713946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0258" y="1600001"/>
            <a:ext cx="5193141" cy="3398127"/>
          </a:xfrm>
          <a:prstGeom prst="rect">
            <a:avLst/>
          </a:prstGeom>
        </p:spPr>
      </p:pic>
      <p:sp>
        <p:nvSpPr>
          <p:cNvPr id="5" name="TextBox 4">
            <a:extLst>
              <a:ext uri="{FF2B5EF4-FFF2-40B4-BE49-F238E27FC236}">
                <a16:creationId xmlns:a16="http://schemas.microsoft.com/office/drawing/2014/main" id="{9D74D2BD-09FC-BAA4-8BDF-21C67D6BBD49}"/>
              </a:ext>
            </a:extLst>
          </p:cNvPr>
          <p:cNvSpPr txBox="1"/>
          <p:nvPr/>
        </p:nvSpPr>
        <p:spPr>
          <a:xfrm>
            <a:off x="6865501" y="1075963"/>
            <a:ext cx="2945645" cy="369332"/>
          </a:xfrm>
          <a:prstGeom prst="rect">
            <a:avLst/>
          </a:prstGeom>
          <a:noFill/>
        </p:spPr>
        <p:txBody>
          <a:bodyPr wrap="square" rtlCol="0">
            <a:spAutoFit/>
          </a:bodyPr>
          <a:lstStyle/>
          <a:p>
            <a:r>
              <a:rPr lang="en-US" b="1" dirty="0"/>
              <a:t>KR-CON Software</a:t>
            </a:r>
          </a:p>
        </p:txBody>
      </p:sp>
      <p:pic>
        <p:nvPicPr>
          <p:cNvPr id="7" name="그림 30">
            <a:extLst>
              <a:ext uri="{FF2B5EF4-FFF2-40B4-BE49-F238E27FC236}">
                <a16:creationId xmlns:a16="http://schemas.microsoft.com/office/drawing/2014/main" id="{7284923C-E673-FD7D-2167-05CDAF49C2EF}"/>
              </a:ext>
            </a:extLst>
          </p:cNvPr>
          <p:cNvPicPr>
            <a:picLocks noChangeAspect="1"/>
          </p:cNvPicPr>
          <p:nvPr/>
        </p:nvPicPr>
        <p:blipFill>
          <a:blip r:embed="rId6"/>
          <a:stretch>
            <a:fillRect/>
          </a:stretch>
        </p:blipFill>
        <p:spPr>
          <a:xfrm>
            <a:off x="6944167" y="1445295"/>
            <a:ext cx="3246281" cy="2088911"/>
          </a:xfrm>
          <a:prstGeom prst="rect">
            <a:avLst/>
          </a:prstGeom>
        </p:spPr>
      </p:pic>
    </p:spTree>
    <p:extLst>
      <p:ext uri="{BB962C8B-B14F-4D97-AF65-F5344CB8AC3E}">
        <p14:creationId xmlns:p14="http://schemas.microsoft.com/office/powerpoint/2010/main" val="3916171943"/>
      </p:ext>
    </p:extLst>
  </p:cSld>
  <p:clrMapOvr>
    <a:masterClrMapping/>
  </p:clrMapOvr>
  <mc:AlternateContent xmlns:mc="http://schemas.openxmlformats.org/markup-compatibility/2006" xmlns:p14="http://schemas.microsoft.com/office/powerpoint/2010/main">
    <mc:Choice Requires="p14">
      <p:transition spd="slow" p14:dur="2000" advTm="63209"/>
    </mc:Choice>
    <mc:Fallback xmlns="">
      <p:transition spd="slow" advTm="6320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2" name="직선 연결선 31">
            <a:extLst>
              <a:ext uri="{FF2B5EF4-FFF2-40B4-BE49-F238E27FC236}">
                <a16:creationId xmlns:a16="http://schemas.microsoft.com/office/drawing/2014/main" id="{7315FA4C-FF66-1330-457C-B26777A2A77A}"/>
              </a:ext>
            </a:extLst>
          </p:cNvPr>
          <p:cNvCxnSpPr/>
          <p:nvPr/>
        </p:nvCxnSpPr>
        <p:spPr>
          <a:xfrm>
            <a:off x="1524000" y="0"/>
            <a:ext cx="914400" cy="0"/>
          </a:xfrm>
          <a:prstGeom prst="line">
            <a:avLst/>
          </a:prstGeom>
          <a:ln w="0" cap="flat" cmpd="sng" algn="ctr">
            <a:solidFill>
              <a:srgbClr val="FBFFFF"/>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sp>
        <p:nvSpPr>
          <p:cNvPr id="5" name="제목 4">
            <a:extLst>
              <a:ext uri="{FF2B5EF4-FFF2-40B4-BE49-F238E27FC236}">
                <a16:creationId xmlns:a16="http://schemas.microsoft.com/office/drawing/2014/main" id="{CEAD21CE-CE42-05AA-41FB-D6B282C3E8A9}"/>
              </a:ext>
            </a:extLst>
          </p:cNvPr>
          <p:cNvSpPr>
            <a:spLocks noGrp="1"/>
          </p:cNvSpPr>
          <p:nvPr>
            <p:ph type="title"/>
          </p:nvPr>
        </p:nvSpPr>
        <p:spPr>
          <a:ln>
            <a:miter lim="800000"/>
            <a:headEnd/>
            <a:tailEnd/>
          </a:ln>
        </p:spPr>
        <p:txBody>
          <a:bodyPr rtlCol="0"/>
          <a:lstStyle/>
          <a:p>
            <a:pPr defTabSz="457200" latinLnBrk="0">
              <a:defRPr/>
            </a:pPr>
            <a:r>
              <a:rPr lang="en-US" altLang="ko-KR" spc="-46" dirty="0">
                <a:ln w="9525">
                  <a:solidFill>
                    <a:srgbClr val="4472C4">
                      <a:alpha val="0"/>
                    </a:srgbClr>
                  </a:solidFill>
                </a:ln>
                <a:solidFill>
                  <a:srgbClr val="0088C7"/>
                </a:solidFill>
                <a:latin typeface="Arial" panose="020B0604020202020204" pitchFamily="34" charset="0"/>
                <a:ea typeface="+mn-ea"/>
                <a:cs typeface="Arial" panose="020B0604020202020204" pitchFamily="34" charset="0"/>
              </a:rPr>
              <a:t>KR Structural Safety Assessment Programs</a:t>
            </a:r>
            <a:endParaRPr lang="ko-KR" altLang="en-US" spc="-46" dirty="0">
              <a:ln w="9525">
                <a:solidFill>
                  <a:srgbClr val="4472C4">
                    <a:alpha val="0"/>
                  </a:srgbClr>
                </a:solidFill>
              </a:ln>
              <a:solidFill>
                <a:srgbClr val="0088C7"/>
              </a:solidFill>
              <a:latin typeface="Arial" panose="020B0604020202020204" pitchFamily="34" charset="0"/>
              <a:ea typeface="+mn-ea"/>
              <a:cs typeface="Arial" panose="020B0604020202020204" pitchFamily="34" charset="0"/>
            </a:endParaRPr>
          </a:p>
        </p:txBody>
      </p:sp>
      <p:grpSp>
        <p:nvGrpSpPr>
          <p:cNvPr id="3" name="Group 2">
            <a:extLst>
              <a:ext uri="{FF2B5EF4-FFF2-40B4-BE49-F238E27FC236}">
                <a16:creationId xmlns:a16="http://schemas.microsoft.com/office/drawing/2014/main" id="{95463F27-D197-A0D4-A05D-5A734B5AD3E1}"/>
              </a:ext>
            </a:extLst>
          </p:cNvPr>
          <p:cNvGrpSpPr/>
          <p:nvPr/>
        </p:nvGrpSpPr>
        <p:grpSpPr>
          <a:xfrm>
            <a:off x="1880394" y="1249430"/>
            <a:ext cx="8431212" cy="4575174"/>
            <a:chOff x="1931163" y="1443740"/>
            <a:chExt cx="8431212" cy="4575174"/>
          </a:xfrm>
        </p:grpSpPr>
        <p:sp>
          <p:nvSpPr>
            <p:cNvPr id="39" name="AutoShape 8">
              <a:extLst>
                <a:ext uri="{FF2B5EF4-FFF2-40B4-BE49-F238E27FC236}">
                  <a16:creationId xmlns:a16="http://schemas.microsoft.com/office/drawing/2014/main" id="{0B17591B-4222-721F-A486-1031FD7238BE}"/>
                </a:ext>
              </a:extLst>
            </p:cNvPr>
            <p:cNvSpPr>
              <a:spLocks noChangeArrowheads="1"/>
            </p:cNvSpPr>
            <p:nvPr/>
          </p:nvSpPr>
          <p:spPr bwMode="auto">
            <a:xfrm>
              <a:off x="2539174" y="4331387"/>
              <a:ext cx="1901825" cy="432000"/>
            </a:xfrm>
            <a:prstGeom prst="roundRect">
              <a:avLst>
                <a:gd name="adj" fmla="val 16667"/>
              </a:avLst>
            </a:prstGeom>
            <a:gradFill>
              <a:gsLst>
                <a:gs pos="0">
                  <a:srgbClr val="19A1DA"/>
                </a:gs>
                <a:gs pos="100000">
                  <a:srgbClr val="1896D0"/>
                </a:gs>
              </a:gsLst>
              <a:lin ang="5400000" scaled="1"/>
            </a:gradFill>
            <a:ln w="3175">
              <a:noFill/>
            </a:ln>
            <a:effectLst>
              <a:innerShdw blurRad="381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lstStyle/>
            <a:p>
              <a:pPr algn="ctr" latinLnBrk="1">
                <a:spcBef>
                  <a:spcPct val="50000"/>
                </a:spcBef>
                <a:defRPr/>
              </a:pPr>
              <a:r>
                <a:rPr lang="en-US" altLang="ko-KR" sz="1600" b="1" dirty="0">
                  <a:ln>
                    <a:solidFill>
                      <a:schemeClr val="accent1">
                        <a:alpha val="0"/>
                      </a:schemeClr>
                    </a:solidFill>
                  </a:ln>
                  <a:solidFill>
                    <a:schemeClr val="bg1"/>
                  </a:solidFill>
                  <a:effectLst>
                    <a:outerShdw blurRad="38100" dist="12700" dir="5400000" algn="t" rotWithShape="0">
                      <a:prstClr val="black">
                        <a:alpha val="50000"/>
                      </a:prstClr>
                    </a:outerShdw>
                  </a:effectLst>
                  <a:latin typeface="+mj-lt"/>
                  <a:cs typeface="Arial" pitchFamily="34" charset="0"/>
                </a:rPr>
                <a:t>ISTAS</a:t>
              </a:r>
            </a:p>
          </p:txBody>
        </p:sp>
        <p:sp>
          <p:nvSpPr>
            <p:cNvPr id="39948" name="Line 11">
              <a:extLst>
                <a:ext uri="{FF2B5EF4-FFF2-40B4-BE49-F238E27FC236}">
                  <a16:creationId xmlns:a16="http://schemas.microsoft.com/office/drawing/2014/main" id="{1155BA78-972E-1199-77F6-EFEF1E11B70D}"/>
                </a:ext>
              </a:extLst>
            </p:cNvPr>
            <p:cNvSpPr>
              <a:spLocks noChangeShapeType="1"/>
            </p:cNvSpPr>
            <p:nvPr/>
          </p:nvSpPr>
          <p:spPr bwMode="auto">
            <a:xfrm flipV="1">
              <a:off x="1931163" y="2327976"/>
              <a:ext cx="608012" cy="0"/>
            </a:xfrm>
            <a:prstGeom prst="line">
              <a:avLst/>
            </a:prstGeom>
            <a:ln>
              <a:solidFill>
                <a:schemeClr val="tx1">
                  <a:lumMod val="85000"/>
                  <a:lumOff val="15000"/>
                </a:schemeClr>
              </a:solidFill>
              <a:tailEnd type="triangle"/>
            </a:ln>
          </p:spPr>
          <p:style>
            <a:lnRef idx="1">
              <a:schemeClr val="accent1"/>
            </a:lnRef>
            <a:fillRef idx="0">
              <a:schemeClr val="accent1"/>
            </a:fillRef>
            <a:effectRef idx="0">
              <a:schemeClr val="accent1"/>
            </a:effectRef>
            <a:fontRef idx="minor">
              <a:schemeClr val="tx1"/>
            </a:fontRef>
          </p:style>
          <p:txBody>
            <a:bodyPr/>
            <a:lstStyle/>
            <a:p>
              <a:pPr latinLnBrk="1">
                <a:defRPr/>
              </a:pPr>
              <a:endParaRPr lang="ko-KR" altLang="en-US"/>
            </a:p>
          </p:txBody>
        </p:sp>
        <p:sp>
          <p:nvSpPr>
            <p:cNvPr id="39949" name="Text Box 12">
              <a:extLst>
                <a:ext uri="{FF2B5EF4-FFF2-40B4-BE49-F238E27FC236}">
                  <a16:creationId xmlns:a16="http://schemas.microsoft.com/office/drawing/2014/main" id="{FD12F955-5B51-9A36-E313-7D61B2573B97}"/>
                </a:ext>
              </a:extLst>
            </p:cNvPr>
            <p:cNvSpPr txBox="1">
              <a:spLocks noChangeArrowheads="1"/>
            </p:cNvSpPr>
            <p:nvPr/>
          </p:nvSpPr>
          <p:spPr bwMode="auto">
            <a:xfrm>
              <a:off x="4480689" y="4312606"/>
              <a:ext cx="4840287" cy="461665"/>
            </a:xfrm>
            <a:prstGeom prst="rect">
              <a:avLst/>
            </a:prstGeom>
            <a:noFill/>
            <a:ln w="9525">
              <a:noFill/>
              <a:miter lim="800000"/>
              <a:headEnd/>
              <a:tailEnd/>
            </a:ln>
          </p:spPr>
          <p:txBody>
            <a:bodyPr>
              <a:spAutoFit/>
            </a:bodyPr>
            <a:lstStyle/>
            <a:p>
              <a:pPr latinLnBrk="1">
                <a:spcBef>
                  <a:spcPct val="50000"/>
                </a:spcBef>
                <a:defRPr/>
              </a:pPr>
              <a:r>
                <a:rPr lang="en-US" altLang="ko-KR" sz="1200" spc="70" dirty="0">
                  <a:ln>
                    <a:solidFill>
                      <a:srgbClr val="3D4C63">
                        <a:alpha val="0"/>
                      </a:srgbClr>
                    </a:solidFill>
                  </a:ln>
                  <a:solidFill>
                    <a:schemeClr val="tx1">
                      <a:lumMod val="85000"/>
                      <a:lumOff val="15000"/>
                    </a:schemeClr>
                  </a:solidFill>
                  <a:latin typeface="+mj-lt"/>
                </a:rPr>
                <a:t>Integrated Structural Analysis </a:t>
              </a:r>
              <a:br>
                <a:rPr lang="en-US" altLang="ko-KR" sz="1200" spc="70" dirty="0">
                  <a:ln>
                    <a:solidFill>
                      <a:srgbClr val="3D4C63">
                        <a:alpha val="0"/>
                      </a:srgbClr>
                    </a:solidFill>
                  </a:ln>
                  <a:solidFill>
                    <a:schemeClr val="tx1">
                      <a:lumMod val="85000"/>
                      <a:lumOff val="15000"/>
                    </a:schemeClr>
                  </a:solidFill>
                  <a:latin typeface="+mj-lt"/>
                </a:rPr>
              </a:br>
              <a:r>
                <a:rPr lang="en-US" altLang="ko-KR" sz="1200" spc="70" dirty="0">
                  <a:ln>
                    <a:solidFill>
                      <a:srgbClr val="3D4C63">
                        <a:alpha val="0"/>
                      </a:srgbClr>
                    </a:solidFill>
                  </a:ln>
                  <a:solidFill>
                    <a:schemeClr val="tx1">
                      <a:lumMod val="85000"/>
                      <a:lumOff val="15000"/>
                    </a:schemeClr>
                  </a:solidFill>
                  <a:latin typeface="+mj-lt"/>
                </a:rPr>
                <a:t>System for Global Ship Structure</a:t>
              </a:r>
            </a:p>
          </p:txBody>
        </p:sp>
        <p:sp>
          <p:nvSpPr>
            <p:cNvPr id="39951" name="Line 15">
              <a:extLst>
                <a:ext uri="{FF2B5EF4-FFF2-40B4-BE49-F238E27FC236}">
                  <a16:creationId xmlns:a16="http://schemas.microsoft.com/office/drawing/2014/main" id="{95D19D8B-16FA-B1F7-1182-E54D7D19D6C7}"/>
                </a:ext>
              </a:extLst>
            </p:cNvPr>
            <p:cNvSpPr>
              <a:spLocks noChangeShapeType="1"/>
            </p:cNvSpPr>
            <p:nvPr/>
          </p:nvSpPr>
          <p:spPr bwMode="auto">
            <a:xfrm flipV="1">
              <a:off x="1931163" y="4566375"/>
              <a:ext cx="608012" cy="0"/>
            </a:xfrm>
            <a:prstGeom prst="line">
              <a:avLst/>
            </a:prstGeom>
            <a:ln>
              <a:solidFill>
                <a:schemeClr val="tx1">
                  <a:lumMod val="85000"/>
                  <a:lumOff val="15000"/>
                </a:schemeClr>
              </a:solidFill>
              <a:tailEnd type="triangle"/>
            </a:ln>
          </p:spPr>
          <p:style>
            <a:lnRef idx="1">
              <a:schemeClr val="accent1"/>
            </a:lnRef>
            <a:fillRef idx="0">
              <a:schemeClr val="accent1"/>
            </a:fillRef>
            <a:effectRef idx="0">
              <a:schemeClr val="accent1"/>
            </a:effectRef>
            <a:fontRef idx="minor">
              <a:schemeClr val="tx1"/>
            </a:fontRef>
          </p:style>
          <p:txBody>
            <a:bodyPr/>
            <a:lstStyle/>
            <a:p>
              <a:pPr latinLnBrk="1">
                <a:defRPr/>
              </a:pPr>
              <a:endParaRPr lang="ko-KR" altLang="en-US"/>
            </a:p>
          </p:txBody>
        </p:sp>
        <p:sp>
          <p:nvSpPr>
            <p:cNvPr id="242708" name="AutoShape 20">
              <a:extLst>
                <a:ext uri="{FF2B5EF4-FFF2-40B4-BE49-F238E27FC236}">
                  <a16:creationId xmlns:a16="http://schemas.microsoft.com/office/drawing/2014/main" id="{D367DD25-D431-C7D5-5D01-D6965B13A098}"/>
                </a:ext>
              </a:extLst>
            </p:cNvPr>
            <p:cNvSpPr>
              <a:spLocks noChangeArrowheads="1"/>
            </p:cNvSpPr>
            <p:nvPr/>
          </p:nvSpPr>
          <p:spPr bwMode="auto">
            <a:xfrm>
              <a:off x="2539175" y="5305327"/>
              <a:ext cx="1901825" cy="432000"/>
            </a:xfrm>
            <a:prstGeom prst="roundRect">
              <a:avLst>
                <a:gd name="adj" fmla="val 16667"/>
              </a:avLst>
            </a:prstGeom>
            <a:gradFill>
              <a:gsLst>
                <a:gs pos="0">
                  <a:srgbClr val="1DB8CF"/>
                </a:gs>
                <a:gs pos="100000">
                  <a:srgbClr val="1EB8D0"/>
                </a:gs>
              </a:gsLst>
              <a:lin ang="5400000" scaled="1"/>
            </a:gradFill>
            <a:ln w="3175">
              <a:noFill/>
            </a:ln>
            <a:effectLst>
              <a:innerShdw blurRad="381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none" lIns="0" tIns="36000" rIns="0" bIns="0" anchor="ctr"/>
            <a:lstStyle/>
            <a:p>
              <a:pPr algn="ctr" latinLnBrk="1">
                <a:lnSpc>
                  <a:spcPct val="75000"/>
                </a:lnSpc>
                <a:spcBef>
                  <a:spcPct val="50000"/>
                </a:spcBef>
                <a:defRPr/>
              </a:pPr>
              <a:r>
                <a:rPr lang="en-US" altLang="ko-KR" sz="1600" b="1" dirty="0">
                  <a:ln>
                    <a:solidFill>
                      <a:schemeClr val="accent1">
                        <a:alpha val="0"/>
                      </a:schemeClr>
                    </a:solidFill>
                  </a:ln>
                  <a:solidFill>
                    <a:schemeClr val="bg1"/>
                  </a:solidFill>
                  <a:effectLst>
                    <a:outerShdw blurRad="38100" dist="12700" dir="5400000" algn="t" rotWithShape="0">
                      <a:prstClr val="black">
                        <a:alpha val="50000"/>
                      </a:prstClr>
                    </a:outerShdw>
                  </a:effectLst>
                  <a:latin typeface="+mj-lt"/>
                  <a:cs typeface="Arial" pitchFamily="34" charset="0"/>
                </a:rPr>
                <a:t>FANSYS</a:t>
              </a:r>
            </a:p>
          </p:txBody>
        </p:sp>
        <p:sp>
          <p:nvSpPr>
            <p:cNvPr id="39958" name="Text Box 22">
              <a:extLst>
                <a:ext uri="{FF2B5EF4-FFF2-40B4-BE49-F238E27FC236}">
                  <a16:creationId xmlns:a16="http://schemas.microsoft.com/office/drawing/2014/main" id="{4D5DE189-33EC-197A-CED6-5D3531E6EAD0}"/>
                </a:ext>
              </a:extLst>
            </p:cNvPr>
            <p:cNvSpPr txBox="1">
              <a:spLocks noChangeArrowheads="1"/>
            </p:cNvSpPr>
            <p:nvPr/>
          </p:nvSpPr>
          <p:spPr bwMode="auto">
            <a:xfrm>
              <a:off x="4491802" y="5382827"/>
              <a:ext cx="3095625" cy="276999"/>
            </a:xfrm>
            <a:prstGeom prst="rect">
              <a:avLst/>
            </a:prstGeom>
            <a:noFill/>
            <a:ln w="9525">
              <a:noFill/>
              <a:miter lim="800000"/>
              <a:headEnd/>
              <a:tailEnd/>
            </a:ln>
          </p:spPr>
          <p:txBody>
            <a:bodyPr>
              <a:spAutoFit/>
            </a:bodyPr>
            <a:lstStyle/>
            <a:p>
              <a:pPr latinLnBrk="1">
                <a:spcBef>
                  <a:spcPct val="50000"/>
                </a:spcBef>
                <a:defRPr/>
              </a:pPr>
              <a:r>
                <a:rPr lang="en-US" altLang="ko-KR" sz="1200" spc="70" dirty="0">
                  <a:ln>
                    <a:solidFill>
                      <a:srgbClr val="3D4C63">
                        <a:alpha val="0"/>
                      </a:srgbClr>
                    </a:solidFill>
                  </a:ln>
                  <a:solidFill>
                    <a:schemeClr val="tx1">
                      <a:lumMod val="85000"/>
                      <a:lumOff val="15000"/>
                    </a:schemeClr>
                  </a:solidFill>
                  <a:latin typeface="+mj-lt"/>
                </a:rPr>
                <a:t>Fatigue Assessment System</a:t>
              </a:r>
            </a:p>
          </p:txBody>
        </p:sp>
        <p:sp>
          <p:nvSpPr>
            <p:cNvPr id="39959" name="Line 23">
              <a:extLst>
                <a:ext uri="{FF2B5EF4-FFF2-40B4-BE49-F238E27FC236}">
                  <a16:creationId xmlns:a16="http://schemas.microsoft.com/office/drawing/2014/main" id="{6E9134D2-C297-455B-2646-02F22B503A23}"/>
                </a:ext>
              </a:extLst>
            </p:cNvPr>
            <p:cNvSpPr>
              <a:spLocks noChangeShapeType="1"/>
            </p:cNvSpPr>
            <p:nvPr/>
          </p:nvSpPr>
          <p:spPr bwMode="auto">
            <a:xfrm flipV="1">
              <a:off x="1931163" y="5539389"/>
              <a:ext cx="608012" cy="0"/>
            </a:xfrm>
            <a:prstGeom prst="line">
              <a:avLst/>
            </a:prstGeom>
            <a:ln>
              <a:solidFill>
                <a:schemeClr val="tx1">
                  <a:lumMod val="85000"/>
                  <a:lumOff val="15000"/>
                </a:schemeClr>
              </a:solidFill>
              <a:tailEnd type="triangle"/>
            </a:ln>
          </p:spPr>
          <p:style>
            <a:lnRef idx="1">
              <a:schemeClr val="accent1"/>
            </a:lnRef>
            <a:fillRef idx="0">
              <a:schemeClr val="accent1"/>
            </a:fillRef>
            <a:effectRef idx="0">
              <a:schemeClr val="accent1"/>
            </a:effectRef>
            <a:fontRef idx="minor">
              <a:schemeClr val="tx1"/>
            </a:fontRef>
          </p:style>
          <p:txBody>
            <a:bodyPr/>
            <a:lstStyle/>
            <a:p>
              <a:pPr latinLnBrk="1">
                <a:defRPr/>
              </a:pPr>
              <a:endParaRPr lang="ko-KR" altLang="en-US"/>
            </a:p>
          </p:txBody>
        </p:sp>
        <p:sp>
          <p:nvSpPr>
            <p:cNvPr id="39963" name="Line 27">
              <a:extLst>
                <a:ext uri="{FF2B5EF4-FFF2-40B4-BE49-F238E27FC236}">
                  <a16:creationId xmlns:a16="http://schemas.microsoft.com/office/drawing/2014/main" id="{542476C1-1C81-558C-10F3-DE42280CBCB0}"/>
                </a:ext>
              </a:extLst>
            </p:cNvPr>
            <p:cNvSpPr>
              <a:spLocks noChangeShapeType="1"/>
            </p:cNvSpPr>
            <p:nvPr/>
          </p:nvSpPr>
          <p:spPr bwMode="auto">
            <a:xfrm>
              <a:off x="1931163" y="1791401"/>
              <a:ext cx="0" cy="3754438"/>
            </a:xfrm>
            <a:prstGeom prst="line">
              <a:avLst/>
            </a:prstGeom>
            <a:ln>
              <a:solidFill>
                <a:schemeClr val="tx1">
                  <a:lumMod val="85000"/>
                  <a:lumOff val="15000"/>
                </a:schemeClr>
              </a:solidFill>
              <a:tailEnd type="none"/>
            </a:ln>
          </p:spPr>
          <p:style>
            <a:lnRef idx="1">
              <a:schemeClr val="accent1"/>
            </a:lnRef>
            <a:fillRef idx="0">
              <a:schemeClr val="accent1"/>
            </a:fillRef>
            <a:effectRef idx="0">
              <a:schemeClr val="accent1"/>
            </a:effectRef>
            <a:fontRef idx="minor">
              <a:schemeClr val="tx1"/>
            </a:fontRef>
          </p:style>
          <p:txBody>
            <a:bodyPr/>
            <a:lstStyle/>
            <a:p>
              <a:pPr latinLnBrk="1">
                <a:defRPr/>
              </a:pPr>
              <a:endParaRPr lang="ko-KR" altLang="en-US"/>
            </a:p>
          </p:txBody>
        </p:sp>
        <p:sp>
          <p:nvSpPr>
            <p:cNvPr id="242719" name="AutoShape 31">
              <a:extLst>
                <a:ext uri="{FF2B5EF4-FFF2-40B4-BE49-F238E27FC236}">
                  <a16:creationId xmlns:a16="http://schemas.microsoft.com/office/drawing/2014/main" id="{304DC320-1510-5855-A036-F558F1ED5AA7}"/>
                </a:ext>
              </a:extLst>
            </p:cNvPr>
            <p:cNvSpPr>
              <a:spLocks noChangeArrowheads="1"/>
            </p:cNvSpPr>
            <p:nvPr/>
          </p:nvSpPr>
          <p:spPr bwMode="auto">
            <a:xfrm>
              <a:off x="2578864" y="2094614"/>
              <a:ext cx="1901825" cy="432000"/>
            </a:xfrm>
            <a:prstGeom prst="roundRect">
              <a:avLst>
                <a:gd name="adj" fmla="val 16667"/>
              </a:avLst>
            </a:prstGeom>
            <a:gradFill>
              <a:gsLst>
                <a:gs pos="0">
                  <a:srgbClr val="1568B1"/>
                </a:gs>
                <a:gs pos="100000">
                  <a:srgbClr val="1862AB"/>
                </a:gs>
              </a:gsLst>
              <a:lin ang="5400000" scaled="1"/>
            </a:gradFill>
            <a:ln w="3175">
              <a:noFill/>
            </a:ln>
            <a:effectLst>
              <a:innerShdw blurRad="381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lstStyle/>
            <a:p>
              <a:pPr algn="ctr" latinLnBrk="1">
                <a:spcBef>
                  <a:spcPct val="50000"/>
                </a:spcBef>
                <a:defRPr/>
              </a:pPr>
              <a:r>
                <a:rPr lang="en-US" altLang="ko-KR" sz="1600" b="1" dirty="0" err="1">
                  <a:ln>
                    <a:solidFill>
                      <a:schemeClr val="accent1">
                        <a:alpha val="0"/>
                      </a:schemeClr>
                    </a:solidFill>
                  </a:ln>
                  <a:solidFill>
                    <a:schemeClr val="bg1"/>
                  </a:solidFill>
                  <a:effectLst>
                    <a:outerShdw blurRad="38100" dist="12700" dir="5400000" algn="t" rotWithShape="0">
                      <a:prstClr val="black">
                        <a:alpha val="50000"/>
                      </a:prstClr>
                    </a:outerShdw>
                  </a:effectLst>
                  <a:latin typeface="+mj-lt"/>
                  <a:cs typeface="Arial" pitchFamily="34" charset="0"/>
                </a:rPr>
                <a:t>HullScan</a:t>
              </a:r>
              <a:endParaRPr lang="en-US" altLang="ko-KR" sz="1600" b="1" dirty="0">
                <a:ln>
                  <a:solidFill>
                    <a:schemeClr val="accent1">
                      <a:alpha val="0"/>
                    </a:schemeClr>
                  </a:solidFill>
                </a:ln>
                <a:solidFill>
                  <a:schemeClr val="bg1"/>
                </a:solidFill>
                <a:effectLst>
                  <a:outerShdw blurRad="38100" dist="12700" dir="5400000" algn="t" rotWithShape="0">
                    <a:prstClr val="black">
                      <a:alpha val="50000"/>
                    </a:prstClr>
                  </a:outerShdw>
                </a:effectLst>
                <a:latin typeface="+mj-lt"/>
                <a:cs typeface="Arial" pitchFamily="34" charset="0"/>
              </a:endParaRPr>
            </a:p>
          </p:txBody>
        </p:sp>
        <p:sp>
          <p:nvSpPr>
            <p:cNvPr id="39968" name="Text Box 34">
              <a:extLst>
                <a:ext uri="{FF2B5EF4-FFF2-40B4-BE49-F238E27FC236}">
                  <a16:creationId xmlns:a16="http://schemas.microsoft.com/office/drawing/2014/main" id="{0CE754EB-9822-74A1-0B83-D7CDCC0F62FD}"/>
                </a:ext>
              </a:extLst>
            </p:cNvPr>
            <p:cNvSpPr txBox="1">
              <a:spLocks noChangeArrowheads="1"/>
            </p:cNvSpPr>
            <p:nvPr/>
          </p:nvSpPr>
          <p:spPr bwMode="auto">
            <a:xfrm>
              <a:off x="4491802" y="2090493"/>
              <a:ext cx="2735262" cy="1846659"/>
            </a:xfrm>
            <a:prstGeom prst="rect">
              <a:avLst/>
            </a:prstGeom>
            <a:noFill/>
            <a:ln w="9525">
              <a:noFill/>
              <a:miter lim="800000"/>
              <a:headEnd/>
              <a:tailEnd/>
            </a:ln>
          </p:spPr>
          <p:txBody>
            <a:bodyPr>
              <a:spAutoFit/>
            </a:bodyPr>
            <a:lstStyle/>
            <a:p>
              <a:pPr latinLnBrk="1">
                <a:spcBef>
                  <a:spcPct val="50000"/>
                </a:spcBef>
                <a:defRPr/>
              </a:pPr>
              <a:r>
                <a:rPr lang="en-US" altLang="ko-KR" sz="1200" spc="70" dirty="0">
                  <a:ln>
                    <a:solidFill>
                      <a:srgbClr val="3D4C63">
                        <a:alpha val="0"/>
                      </a:srgbClr>
                    </a:solidFill>
                  </a:ln>
                  <a:solidFill>
                    <a:schemeClr val="tx1">
                      <a:lumMod val="85000"/>
                      <a:lumOff val="15000"/>
                    </a:schemeClr>
                  </a:solidFill>
                  <a:latin typeface="+mj-lt"/>
                </a:rPr>
                <a:t>Section Creation</a:t>
              </a:r>
            </a:p>
            <a:p>
              <a:pPr latinLnBrk="1">
                <a:spcBef>
                  <a:spcPct val="50000"/>
                </a:spcBef>
                <a:defRPr/>
              </a:pPr>
              <a:r>
                <a:rPr lang="en-US" altLang="ko-KR" sz="1200" spc="70" dirty="0">
                  <a:ln>
                    <a:solidFill>
                      <a:srgbClr val="3D4C63">
                        <a:alpha val="0"/>
                      </a:srgbClr>
                    </a:solidFill>
                  </a:ln>
                  <a:solidFill>
                    <a:schemeClr val="tx1">
                      <a:lumMod val="85000"/>
                      <a:lumOff val="15000"/>
                    </a:schemeClr>
                  </a:solidFill>
                  <a:latin typeface="+mj-lt"/>
                </a:rPr>
                <a:t>Rule Scantling for CSR and non-CSR</a:t>
              </a:r>
            </a:p>
            <a:p>
              <a:pPr latinLnBrk="1">
                <a:spcBef>
                  <a:spcPct val="50000"/>
                </a:spcBef>
                <a:defRPr/>
              </a:pPr>
              <a:r>
                <a:rPr lang="en-US" altLang="ko-KR" sz="1200" spc="70" dirty="0">
                  <a:ln>
                    <a:solidFill>
                      <a:srgbClr val="3D4C63">
                        <a:alpha val="0"/>
                      </a:srgbClr>
                    </a:solidFill>
                  </a:ln>
                  <a:solidFill>
                    <a:schemeClr val="tx1">
                      <a:lumMod val="85000"/>
                      <a:lumOff val="15000"/>
                    </a:schemeClr>
                  </a:solidFill>
                  <a:latin typeface="+mj-lt"/>
                </a:rPr>
                <a:t>Direct Strength Assessment</a:t>
              </a:r>
            </a:p>
            <a:p>
              <a:pPr latinLnBrk="1">
                <a:spcBef>
                  <a:spcPct val="50000"/>
                </a:spcBef>
                <a:defRPr/>
              </a:pPr>
              <a:r>
                <a:rPr lang="en-US" altLang="ko-KR" sz="1200" spc="70" dirty="0">
                  <a:ln>
                    <a:solidFill>
                      <a:srgbClr val="3D4C63">
                        <a:alpha val="0"/>
                      </a:srgbClr>
                    </a:solidFill>
                  </a:ln>
                  <a:solidFill>
                    <a:schemeClr val="tx1">
                      <a:lumMod val="85000"/>
                      <a:lumOff val="15000"/>
                    </a:schemeClr>
                  </a:solidFill>
                  <a:latin typeface="+mj-lt"/>
                </a:rPr>
                <a:t>Mesh Modeling</a:t>
              </a:r>
            </a:p>
            <a:p>
              <a:pPr latinLnBrk="1">
                <a:spcBef>
                  <a:spcPct val="50000"/>
                </a:spcBef>
                <a:defRPr/>
              </a:pPr>
              <a:r>
                <a:rPr lang="en-US" altLang="ko-KR" sz="1200" spc="70" dirty="0">
                  <a:ln>
                    <a:solidFill>
                      <a:srgbClr val="3D4C63">
                        <a:alpha val="0"/>
                      </a:srgbClr>
                    </a:solidFill>
                  </a:ln>
                  <a:solidFill>
                    <a:schemeClr val="tx1">
                      <a:lumMod val="85000"/>
                      <a:lumOff val="15000"/>
                    </a:schemeClr>
                  </a:solidFill>
                  <a:latin typeface="+mj-lt"/>
                </a:rPr>
                <a:t>Buckling Assessment</a:t>
              </a:r>
            </a:p>
            <a:p>
              <a:pPr latinLnBrk="1">
                <a:spcBef>
                  <a:spcPct val="50000"/>
                </a:spcBef>
                <a:defRPr/>
              </a:pPr>
              <a:r>
                <a:rPr lang="en-US" altLang="ko-KR" sz="1200" spc="70" dirty="0">
                  <a:ln>
                    <a:solidFill>
                      <a:srgbClr val="3D4C63">
                        <a:alpha val="0"/>
                      </a:srgbClr>
                    </a:solidFill>
                  </a:ln>
                  <a:solidFill>
                    <a:schemeClr val="tx1">
                      <a:lumMod val="85000"/>
                      <a:lumOff val="15000"/>
                    </a:schemeClr>
                  </a:solidFill>
                  <a:latin typeface="+mj-lt"/>
                </a:rPr>
                <a:t>Interface, including 3D CAD software (NAPA, AVENA, S3D)</a:t>
              </a:r>
            </a:p>
          </p:txBody>
        </p:sp>
        <p:pic>
          <p:nvPicPr>
            <p:cNvPr id="182295" name="그림 37" descr="C:\Documents and Settings\hgpark\My Documents\홍보물제작\Sample_Hold_Deform.jpg">
              <a:extLst>
                <a:ext uri="{FF2B5EF4-FFF2-40B4-BE49-F238E27FC236}">
                  <a16:creationId xmlns:a16="http://schemas.microsoft.com/office/drawing/2014/main" id="{0A265962-5061-14EA-3113-9ED3BB887C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8526" y="4120264"/>
              <a:ext cx="2581275" cy="189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82297" name="그룹 5">
              <a:extLst>
                <a:ext uri="{FF2B5EF4-FFF2-40B4-BE49-F238E27FC236}">
                  <a16:creationId xmlns:a16="http://schemas.microsoft.com/office/drawing/2014/main" id="{60907647-357E-6E6A-8A83-14E8E4DA4641}"/>
                </a:ext>
              </a:extLst>
            </p:cNvPr>
            <p:cNvGrpSpPr>
              <a:grpSpLocks/>
            </p:cNvGrpSpPr>
            <p:nvPr/>
          </p:nvGrpSpPr>
          <p:grpSpPr bwMode="auto">
            <a:xfrm>
              <a:off x="1931163" y="1443740"/>
              <a:ext cx="2520950" cy="407987"/>
              <a:chOff x="395288" y="1345561"/>
              <a:chExt cx="2226623" cy="474099"/>
            </a:xfrm>
          </p:grpSpPr>
          <p:grpSp>
            <p:nvGrpSpPr>
              <p:cNvPr id="182305" name="Group 4">
                <a:extLst>
                  <a:ext uri="{FF2B5EF4-FFF2-40B4-BE49-F238E27FC236}">
                    <a16:creationId xmlns:a16="http://schemas.microsoft.com/office/drawing/2014/main" id="{21D80869-2547-4344-4867-3B644C8BEF1D}"/>
                  </a:ext>
                </a:extLst>
              </p:cNvPr>
              <p:cNvGrpSpPr>
                <a:grpSpLocks/>
              </p:cNvGrpSpPr>
              <p:nvPr/>
            </p:nvGrpSpPr>
            <p:grpSpPr bwMode="auto">
              <a:xfrm>
                <a:off x="395288" y="1354374"/>
                <a:ext cx="2226623" cy="465286"/>
                <a:chOff x="480" y="1183"/>
                <a:chExt cx="2306" cy="415"/>
              </a:xfrm>
            </p:grpSpPr>
            <p:sp>
              <p:nvSpPr>
                <p:cNvPr id="242693" name="AutoShape 5">
                  <a:extLst>
                    <a:ext uri="{FF2B5EF4-FFF2-40B4-BE49-F238E27FC236}">
                      <a16:creationId xmlns:a16="http://schemas.microsoft.com/office/drawing/2014/main" id="{70191C72-2264-1834-8BA3-AC2EA4634568}"/>
                    </a:ext>
                  </a:extLst>
                </p:cNvPr>
                <p:cNvSpPr>
                  <a:spLocks noChangeArrowheads="1"/>
                </p:cNvSpPr>
                <p:nvPr/>
              </p:nvSpPr>
              <p:spPr bwMode="auto">
                <a:xfrm>
                  <a:off x="480" y="1183"/>
                  <a:ext cx="2306" cy="415"/>
                </a:xfrm>
                <a:prstGeom prst="roundRect">
                  <a:avLst>
                    <a:gd name="adj" fmla="val 0"/>
                  </a:avLst>
                </a:prstGeom>
                <a:gradFill>
                  <a:gsLst>
                    <a:gs pos="0">
                      <a:srgbClr val="3C4C62"/>
                    </a:gs>
                    <a:gs pos="100000">
                      <a:srgbClr val="243A48"/>
                    </a:gs>
                  </a:gsLst>
                  <a:lin ang="5400000" scaled="1"/>
                </a:gradFill>
                <a:ln w="9525">
                  <a:noFill/>
                  <a:miter lim="800000"/>
                  <a:headEnd/>
                  <a:tailEnd/>
                </a:ln>
                <a:effectLst/>
              </p:spPr>
              <p:txBody>
                <a:bodyPr>
                  <a:spAutoFit/>
                </a:bodyPr>
                <a:lstStyle/>
                <a:p>
                  <a:pPr algn="ctr" eaLnBrk="1" latinLnBrk="1" hangingPunct="1">
                    <a:spcBef>
                      <a:spcPct val="50000"/>
                    </a:spcBef>
                    <a:defRPr/>
                  </a:pPr>
                  <a:endParaRPr lang="ko-KR" altLang="en-US" sz="2000" b="1" dirty="0">
                    <a:solidFill>
                      <a:srgbClr val="003399"/>
                    </a:solidFill>
                    <a:effectLst>
                      <a:outerShdw blurRad="38100" dist="38100" dir="2700000" algn="tl">
                        <a:srgbClr val="000000"/>
                      </a:outerShdw>
                    </a:effectLst>
                    <a:latin typeface="Calibri" panose="020F0502020204030204" pitchFamily="34" charset="0"/>
                    <a:ea typeface="맑은 고딕" pitchFamily="50" charset="-127"/>
                  </a:endParaRPr>
                </a:p>
              </p:txBody>
            </p:sp>
            <p:sp>
              <p:nvSpPr>
                <p:cNvPr id="242694" name="Rectangle 6">
                  <a:extLst>
                    <a:ext uri="{FF2B5EF4-FFF2-40B4-BE49-F238E27FC236}">
                      <a16:creationId xmlns:a16="http://schemas.microsoft.com/office/drawing/2014/main" id="{BA31A3B8-CFD8-1DAD-5CA5-D19206000562}"/>
                    </a:ext>
                  </a:extLst>
                </p:cNvPr>
                <p:cNvSpPr>
                  <a:spLocks noChangeArrowheads="1"/>
                </p:cNvSpPr>
                <p:nvPr/>
              </p:nvSpPr>
              <p:spPr bwMode="auto">
                <a:xfrm>
                  <a:off x="528" y="1188"/>
                  <a:ext cx="2163" cy="384"/>
                </a:xfrm>
                <a:prstGeom prst="rect">
                  <a:avLst/>
                </a:prstGeom>
                <a:noFill/>
                <a:ln w="9525">
                  <a:noFill/>
                  <a:miter lim="800000"/>
                  <a:headEnd/>
                  <a:tailEnd/>
                </a:ln>
                <a:effectLst/>
              </p:spPr>
              <p:txBody>
                <a:bodyPr anchor="ctr"/>
                <a:lstStyle/>
                <a:p>
                  <a:pPr algn="ctr" latinLnBrk="1">
                    <a:defRPr/>
                  </a:pPr>
                  <a:r>
                    <a:rPr lang="en-US" altLang="ko-KR" sz="1400" b="1" dirty="0">
                      <a:ln>
                        <a:solidFill>
                          <a:schemeClr val="accent1">
                            <a:alpha val="0"/>
                          </a:schemeClr>
                        </a:solidFill>
                      </a:ln>
                      <a:solidFill>
                        <a:srgbClr val="E0B002"/>
                      </a:solidFill>
                      <a:effectLst>
                        <a:outerShdw blurRad="38100" dist="12700" dir="5400000" algn="t" rotWithShape="0">
                          <a:prstClr val="black">
                            <a:alpha val="50000"/>
                          </a:prstClr>
                        </a:outerShdw>
                      </a:effectLst>
                      <a:latin typeface="+mj-lt"/>
                      <a:ea typeface="맑은 고딕" panose="020B0503020000020004" pitchFamily="50" charset="-127"/>
                      <a:cs typeface="Arial" pitchFamily="34" charset="0"/>
                    </a:rPr>
                    <a:t>SeaTrust </a:t>
                  </a:r>
                </a:p>
              </p:txBody>
            </p:sp>
          </p:grpSp>
          <p:sp>
            <p:nvSpPr>
              <p:cNvPr id="47" name="직사각형 46">
                <a:extLst>
                  <a:ext uri="{FF2B5EF4-FFF2-40B4-BE49-F238E27FC236}">
                    <a16:creationId xmlns:a16="http://schemas.microsoft.com/office/drawing/2014/main" id="{9CEA1BF6-FECD-EE72-2660-98ED837815E9}"/>
                  </a:ext>
                </a:extLst>
              </p:cNvPr>
              <p:cNvSpPr/>
              <p:nvPr/>
            </p:nvSpPr>
            <p:spPr>
              <a:xfrm>
                <a:off x="395288" y="1345561"/>
                <a:ext cx="1979844" cy="35050"/>
              </a:xfrm>
              <a:prstGeom prst="rect">
                <a:avLst/>
              </a:prstGeom>
              <a:gradFill flip="none" rotWithShape="1">
                <a:gsLst>
                  <a:gs pos="0">
                    <a:srgbClr val="E0B002"/>
                  </a:gs>
                  <a:gs pos="100000">
                    <a:srgbClr val="FDD130">
                      <a:alpha val="0"/>
                    </a:srgbClr>
                  </a:gs>
                </a:gsLst>
                <a:lin ang="0" scaled="1"/>
                <a:tileRect/>
              </a:gradFill>
              <a:ln>
                <a:noFill/>
              </a:ln>
              <a:effectLst>
                <a:outerShdw blurRad="254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sz="1600">
                  <a:latin typeface="+mj-lt"/>
                </a:endParaRPr>
              </a:p>
            </p:txBody>
          </p:sp>
        </p:grpSp>
        <p:sp>
          <p:nvSpPr>
            <p:cNvPr id="48" name="모서리가 둥근 직사각형 47">
              <a:extLst>
                <a:ext uri="{FF2B5EF4-FFF2-40B4-BE49-F238E27FC236}">
                  <a16:creationId xmlns:a16="http://schemas.microsoft.com/office/drawing/2014/main" id="{DC0D9F34-84F8-44F9-2A27-ECF5D31279DF}"/>
                </a:ext>
              </a:extLst>
            </p:cNvPr>
            <p:cNvSpPr/>
            <p:nvPr/>
          </p:nvSpPr>
          <p:spPr>
            <a:xfrm rot="5400000">
              <a:off x="7846976" y="986728"/>
              <a:ext cx="1855798" cy="3175000"/>
            </a:xfrm>
            <a:prstGeom prst="roundRect">
              <a:avLst>
                <a:gd name="adj" fmla="val 6795"/>
              </a:avLst>
            </a:prstGeom>
            <a:noFill/>
            <a:ln w="12700">
              <a:gradFill flip="none" rotWithShape="1">
                <a:gsLst>
                  <a:gs pos="0">
                    <a:srgbClr val="4DB1E2"/>
                  </a:gs>
                  <a:gs pos="80000">
                    <a:srgbClr val="0075AE">
                      <a:alpha val="0"/>
                    </a:srgbClr>
                  </a:gs>
                </a:gsLst>
                <a:lin ang="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lIns="180000" tIns="0" rIns="0" bIns="0" anchor="ctr"/>
            <a:lstStyle/>
            <a:p>
              <a:pPr latinLnBrk="1">
                <a:spcBef>
                  <a:spcPct val="50000"/>
                </a:spcBef>
                <a:defRPr/>
              </a:pPr>
              <a:endParaRPr lang="ko-KR" altLang="en-US" sz="1600" b="1" dirty="0">
                <a:ln>
                  <a:solidFill>
                    <a:schemeClr val="accent1">
                      <a:alpha val="0"/>
                    </a:schemeClr>
                  </a:solidFill>
                </a:ln>
                <a:solidFill>
                  <a:schemeClr val="tx1">
                    <a:lumMod val="75000"/>
                    <a:lumOff val="25000"/>
                  </a:schemeClr>
                </a:solidFill>
                <a:effectLst>
                  <a:outerShdw blurRad="25400" dist="12700" dir="5400000" algn="t" rotWithShape="0">
                    <a:prstClr val="black">
                      <a:alpha val="50000"/>
                    </a:prstClr>
                  </a:outerShdw>
                </a:effectLst>
                <a:latin typeface="+mj-lt"/>
              </a:endParaRPr>
            </a:p>
          </p:txBody>
        </p:sp>
        <p:sp>
          <p:nvSpPr>
            <p:cNvPr id="49" name="모서리가 둥근 직사각형 48">
              <a:extLst>
                <a:ext uri="{FF2B5EF4-FFF2-40B4-BE49-F238E27FC236}">
                  <a16:creationId xmlns:a16="http://schemas.microsoft.com/office/drawing/2014/main" id="{AF127C0C-ADDF-8852-EF73-7FCE92F9C452}"/>
                </a:ext>
              </a:extLst>
            </p:cNvPr>
            <p:cNvSpPr/>
            <p:nvPr/>
          </p:nvSpPr>
          <p:spPr>
            <a:xfrm rot="5400000">
              <a:off x="7846976" y="3221928"/>
              <a:ext cx="1855798" cy="3175000"/>
            </a:xfrm>
            <a:prstGeom prst="roundRect">
              <a:avLst>
                <a:gd name="adj" fmla="val 6795"/>
              </a:avLst>
            </a:prstGeom>
            <a:noFill/>
            <a:ln w="12700">
              <a:gradFill flip="none" rotWithShape="1">
                <a:gsLst>
                  <a:gs pos="0">
                    <a:srgbClr val="4DB1E2"/>
                  </a:gs>
                  <a:gs pos="80000">
                    <a:srgbClr val="0075AE">
                      <a:alpha val="0"/>
                    </a:srgbClr>
                  </a:gs>
                </a:gsLst>
                <a:lin ang="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lIns="180000" tIns="0" rIns="0" bIns="0" anchor="ctr"/>
            <a:lstStyle/>
            <a:p>
              <a:pPr latinLnBrk="1">
                <a:spcBef>
                  <a:spcPct val="50000"/>
                </a:spcBef>
                <a:defRPr/>
              </a:pPr>
              <a:endParaRPr lang="ko-KR" altLang="en-US" sz="1600" b="1" dirty="0">
                <a:ln>
                  <a:solidFill>
                    <a:schemeClr val="accent1">
                      <a:alpha val="0"/>
                    </a:schemeClr>
                  </a:solidFill>
                </a:ln>
                <a:solidFill>
                  <a:schemeClr val="tx1">
                    <a:lumMod val="75000"/>
                    <a:lumOff val="25000"/>
                  </a:schemeClr>
                </a:solidFill>
                <a:effectLst>
                  <a:outerShdw blurRad="25400" dist="12700" dir="5400000" algn="t" rotWithShape="0">
                    <a:prstClr val="black">
                      <a:alpha val="50000"/>
                    </a:prstClr>
                  </a:outerShdw>
                </a:effectLst>
                <a:latin typeface="+mj-lt"/>
              </a:endParaRPr>
            </a:p>
          </p:txBody>
        </p:sp>
        <p:pic>
          <p:nvPicPr>
            <p:cNvPr id="1026" name="Picture 2">
              <a:extLst>
                <a:ext uri="{FF2B5EF4-FFF2-40B4-BE49-F238E27FC236}">
                  <a16:creationId xmlns:a16="http://schemas.microsoft.com/office/drawing/2014/main" id="{87629593-B08C-5D0B-5B6D-707C3CAB809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84601" y="1779079"/>
              <a:ext cx="2580547" cy="1579189"/>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TextBox 1">
            <a:extLst>
              <a:ext uri="{FF2B5EF4-FFF2-40B4-BE49-F238E27FC236}">
                <a16:creationId xmlns:a16="http://schemas.microsoft.com/office/drawing/2014/main" id="{D2DF8DA3-1A52-8BB4-E24F-3E265682DCE2}"/>
              </a:ext>
            </a:extLst>
          </p:cNvPr>
          <p:cNvSpPr txBox="1"/>
          <p:nvPr/>
        </p:nvSpPr>
        <p:spPr>
          <a:xfrm>
            <a:off x="0" y="6074072"/>
            <a:ext cx="12192000" cy="400110"/>
          </a:xfrm>
          <a:prstGeom prst="rect">
            <a:avLst/>
          </a:prstGeom>
          <a:noFill/>
        </p:spPr>
        <p:txBody>
          <a:bodyPr wrap="square" rtlCol="0">
            <a:spAutoFit/>
          </a:bodyPr>
          <a:lstStyle/>
          <a:p>
            <a:pPr algn="ctr"/>
            <a:r>
              <a:rPr lang="en-US" sz="2000" b="1" dirty="0"/>
              <a:t>679 users of Sea-Trust </a:t>
            </a:r>
            <a:r>
              <a:rPr lang="en-US" sz="2000" b="1" dirty="0" err="1"/>
              <a:t>HullScan</a:t>
            </a:r>
            <a:r>
              <a:rPr lang="en-US" sz="2000" b="1" dirty="0"/>
              <a:t> Program including most of shipyards and designers in Korea</a:t>
            </a:r>
          </a:p>
        </p:txBody>
      </p:sp>
    </p:spTree>
    <p:extLst>
      <p:ext uri="{BB962C8B-B14F-4D97-AF65-F5344CB8AC3E}">
        <p14:creationId xmlns:p14="http://schemas.microsoft.com/office/powerpoint/2010/main" val="746931130"/>
      </p:ext>
    </p:extLst>
  </p:cSld>
  <p:clrMapOvr>
    <a:masterClrMapping/>
  </p:clrMapOvr>
  <p:transition spd="med" advTm="42741">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A996D6-E547-127F-841E-4FEA3BDA10DF}"/>
            </a:ext>
          </a:extLst>
        </p:cNvPr>
        <p:cNvGrpSpPr/>
        <p:nvPr/>
      </p:nvGrpSpPr>
      <p:grpSpPr>
        <a:xfrm>
          <a:off x="0" y="0"/>
          <a:ext cx="0" cy="0"/>
          <a:chOff x="0" y="0"/>
          <a:chExt cx="0" cy="0"/>
        </a:xfrm>
      </p:grpSpPr>
      <p:sp>
        <p:nvSpPr>
          <p:cNvPr id="2" name="직사각형 1">
            <a:extLst>
              <a:ext uri="{FF2B5EF4-FFF2-40B4-BE49-F238E27FC236}">
                <a16:creationId xmlns:a16="http://schemas.microsoft.com/office/drawing/2014/main" id="{069D0BFC-1D35-8140-B864-80637F8411F4}"/>
              </a:ext>
            </a:extLst>
          </p:cNvPr>
          <p:cNvSpPr/>
          <p:nvPr/>
        </p:nvSpPr>
        <p:spPr>
          <a:xfrm>
            <a:off x="408215" y="185829"/>
            <a:ext cx="8237642" cy="424475"/>
          </a:xfrm>
          <a:prstGeom prst="rect">
            <a:avLst/>
          </a:prstGeom>
        </p:spPr>
        <p:txBody>
          <a:bodyPr wrap="square" lIns="0" rIns="0">
            <a:spAutoFit/>
          </a:bodyPr>
          <a:lstStyle/>
          <a:p>
            <a:pPr>
              <a:lnSpc>
                <a:spcPct val="90000"/>
              </a:lnSpc>
              <a:spcBef>
                <a:spcPct val="0"/>
              </a:spcBef>
            </a:pPr>
            <a:r>
              <a:rPr lang="en-US" altLang="ko-KR" sz="2398" b="1" spc="-44" dirty="0">
                <a:ln>
                  <a:solidFill>
                    <a:srgbClr val="4472C4">
                      <a:alpha val="0"/>
                    </a:srgbClr>
                  </a:solidFill>
                </a:ln>
                <a:solidFill>
                  <a:srgbClr val="0084CA"/>
                </a:solidFill>
                <a:latin typeface="Arial" panose="020B0604020202020204" pitchFamily="34" charset="0"/>
                <a:ea typeface="나눔스퀘어 ExtraBold" panose="020B0600000101010101" pitchFamily="50" charset="-127"/>
                <a:cs typeface="Arial" panose="020B0604020202020204" pitchFamily="34" charset="0"/>
              </a:rPr>
              <a:t>Contents</a:t>
            </a:r>
          </a:p>
        </p:txBody>
      </p:sp>
      <p:sp>
        <p:nvSpPr>
          <p:cNvPr id="4" name="TextBox 3">
            <a:extLst>
              <a:ext uri="{FF2B5EF4-FFF2-40B4-BE49-F238E27FC236}">
                <a16:creationId xmlns:a16="http://schemas.microsoft.com/office/drawing/2014/main" id="{E732EEC4-2761-3E56-1D77-4A8E09DC7276}"/>
              </a:ext>
            </a:extLst>
          </p:cNvPr>
          <p:cNvSpPr txBox="1"/>
          <p:nvPr/>
        </p:nvSpPr>
        <p:spPr>
          <a:xfrm>
            <a:off x="721113" y="1174596"/>
            <a:ext cx="10080702" cy="4247317"/>
          </a:xfrm>
          <a:prstGeom prst="rect">
            <a:avLst/>
          </a:prstGeom>
          <a:noFill/>
        </p:spPr>
        <p:txBody>
          <a:bodyPr wrap="square" rtlCol="0">
            <a:spAutoFit/>
          </a:bodyPr>
          <a:lstStyle/>
          <a:p>
            <a:pPr algn="l"/>
            <a:r>
              <a:rPr lang="en-US" sz="1800" b="1" i="0" dirty="0">
                <a:solidFill>
                  <a:schemeClr val="bg1">
                    <a:lumMod val="85000"/>
                  </a:schemeClr>
                </a:solidFill>
                <a:effectLst/>
                <a:latin typeface="Aptos Display" panose="020B0004020202020204" pitchFamily="34" charset="0"/>
              </a:rPr>
              <a:t>1. General</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 </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2. Technical Expertise and Resources</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75000"/>
                  </a:schemeClr>
                </a:solidFill>
                <a:effectLst/>
                <a:latin typeface="Aptos Display" panose="020B0004020202020204" pitchFamily="34" charset="0"/>
              </a:rPr>
              <a:t> </a:t>
            </a:r>
            <a:endParaRPr lang="en-US" b="0" i="0" dirty="0">
              <a:solidFill>
                <a:schemeClr val="bg1">
                  <a:lumMod val="75000"/>
                </a:schemeClr>
              </a:solidFill>
              <a:effectLst/>
              <a:latin typeface="Segoe UI" panose="020B0502040204020203" pitchFamily="34" charset="0"/>
            </a:endParaRPr>
          </a:p>
          <a:p>
            <a:pPr algn="l"/>
            <a:r>
              <a:rPr lang="en-US" sz="1800" b="1" i="0" dirty="0">
                <a:effectLst/>
                <a:latin typeface="Aptos Display" panose="020B0004020202020204" pitchFamily="34" charset="0"/>
              </a:rPr>
              <a:t>3. Global Coverage and Support Network</a:t>
            </a:r>
            <a:endParaRPr lang="en-US" b="0" i="0" dirty="0">
              <a:effectLst/>
              <a:latin typeface="Segoe UI" panose="020B0502040204020203" pitchFamily="34" charset="0"/>
            </a:endParaRPr>
          </a:p>
          <a:p>
            <a:pPr algn="l"/>
            <a:r>
              <a:rPr lang="en-US" sz="1800" b="1" i="0" dirty="0">
                <a:solidFill>
                  <a:schemeClr val="bg1">
                    <a:lumMod val="75000"/>
                  </a:schemeClr>
                </a:solidFill>
                <a:effectLst/>
                <a:latin typeface="Aptos Display" panose="020B0004020202020204" pitchFamily="34" charset="0"/>
              </a:rPr>
              <a:t> </a:t>
            </a:r>
            <a:endParaRPr lang="en-US" b="0" i="0" dirty="0">
              <a:solidFill>
                <a:schemeClr val="bg1">
                  <a:lumMod val="7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4. Risk Management and Safety Standards</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  </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5. Value-Added Services</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 </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6. Digital Capabilities and Future-Readiness</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 </a:t>
            </a:r>
            <a:endParaRPr lang="en-US" b="1" dirty="0">
              <a:solidFill>
                <a:schemeClr val="bg1">
                  <a:lumMod val="85000"/>
                </a:schemeClr>
              </a:solidFill>
              <a:latin typeface="Aptos Display" panose="020B0004020202020204" pitchFamily="34" charset="0"/>
            </a:endParaRPr>
          </a:p>
          <a:p>
            <a:pPr algn="l"/>
            <a:r>
              <a:rPr lang="en-US" b="1" i="0" dirty="0">
                <a:solidFill>
                  <a:schemeClr val="bg1">
                    <a:lumMod val="85000"/>
                  </a:schemeClr>
                </a:solidFill>
                <a:effectLst/>
                <a:latin typeface="Aptos Display" panose="020B0004020202020204" pitchFamily="34" charset="0"/>
              </a:rPr>
              <a:t>7. Suggestions for Cooperation</a:t>
            </a:r>
            <a:endParaRPr lang="en-US" b="0" i="0" dirty="0">
              <a:solidFill>
                <a:schemeClr val="bg1">
                  <a:lumMod val="85000"/>
                </a:schemeClr>
              </a:solidFill>
              <a:effectLst/>
              <a:latin typeface="Segoe UI" panose="020B0502040204020203" pitchFamily="34" charset="0"/>
            </a:endParaRPr>
          </a:p>
          <a:p>
            <a:pPr algn="l"/>
            <a:endParaRPr lang="en-US" b="0" i="0" dirty="0">
              <a:solidFill>
                <a:schemeClr val="bg1">
                  <a:lumMod val="75000"/>
                </a:schemeClr>
              </a:solidFill>
              <a:effectLst/>
              <a:latin typeface="Segoe UI" panose="020B0502040204020203" pitchFamily="34" charset="0"/>
            </a:endParaRPr>
          </a:p>
          <a:p>
            <a:pPr marL="123825" indent="-123825" algn="l"/>
            <a:r>
              <a:rPr lang="en-US" b="0" i="0" dirty="0">
                <a:solidFill>
                  <a:schemeClr val="bg1">
                    <a:lumMod val="75000"/>
                  </a:schemeClr>
                </a:solidFill>
                <a:effectLst/>
                <a:latin typeface=".SF UI"/>
              </a:rPr>
              <a:t> </a:t>
            </a:r>
            <a:endParaRPr lang="en-US" b="0" i="0" dirty="0">
              <a:solidFill>
                <a:schemeClr val="bg1">
                  <a:lumMod val="75000"/>
                </a:schemeClr>
              </a:solidFill>
              <a:effectLst/>
              <a:latin typeface="Segoe UI" panose="020B0502040204020203" pitchFamily="34" charset="0"/>
            </a:endParaRPr>
          </a:p>
        </p:txBody>
      </p:sp>
    </p:spTree>
    <p:extLst>
      <p:ext uri="{BB962C8B-B14F-4D97-AF65-F5344CB8AC3E}">
        <p14:creationId xmlns:p14="http://schemas.microsoft.com/office/powerpoint/2010/main" val="4136024911"/>
      </p:ext>
    </p:extLst>
  </p:cSld>
  <p:clrMapOvr>
    <a:masterClrMapping/>
  </p:clrMapOvr>
  <mc:AlternateContent xmlns:mc="http://schemas.openxmlformats.org/markup-compatibility/2006" xmlns:p14="http://schemas.microsoft.com/office/powerpoint/2010/main">
    <mc:Choice Requires="p14">
      <p:transition spd="slow" p14:dur="2000" advTm="2064"/>
    </mc:Choice>
    <mc:Fallback xmlns="">
      <p:transition spd="slow" advTm="206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p:cNvSpPr/>
          <p:nvPr/>
        </p:nvSpPr>
        <p:spPr>
          <a:xfrm>
            <a:off x="380433" y="225284"/>
            <a:ext cx="8322624" cy="461665"/>
          </a:xfrm>
          <a:prstGeom prst="rect">
            <a:avLst/>
          </a:prstGeom>
        </p:spPr>
        <p:txBody>
          <a:bodyPr wrap="square" lIns="0" rIns="0">
            <a:spAutoFit/>
          </a:bodyPr>
          <a:lstStyle/>
          <a:p>
            <a:pPr>
              <a:defRPr/>
            </a:pPr>
            <a:r>
              <a:rPr lang="en-US" altLang="ja-JP" sz="2400" b="1" spc="-46">
                <a:ln w="9525">
                  <a:solidFill>
                    <a:srgbClr val="4472C4">
                      <a:alpha val="0"/>
                    </a:srgbClr>
                  </a:solidFill>
                </a:ln>
                <a:solidFill>
                  <a:srgbClr val="0088C7"/>
                </a:solidFill>
                <a:latin typeface="Arial" panose="020B0604020202020204" pitchFamily="34" charset="0"/>
                <a:ea typeface="Meiryo"/>
                <a:cs typeface="Arial" panose="020B0604020202020204" pitchFamily="34" charset="0"/>
              </a:rPr>
              <a:t>Survey Network</a:t>
            </a:r>
            <a:endParaRPr lang="en-US" altLang="ko-KR" sz="2400" b="1" spc="-46">
              <a:ln w="9525">
                <a:solidFill>
                  <a:srgbClr val="4472C4">
                    <a:alpha val="0"/>
                  </a:srgbClr>
                </a:solidFill>
              </a:ln>
              <a:solidFill>
                <a:srgbClr val="0088C7"/>
              </a:solidFill>
              <a:latin typeface="Arial" panose="020B0604020202020204" pitchFamily="34" charset="0"/>
              <a:ea typeface="Meiryo"/>
              <a:cs typeface="Arial" panose="020B0604020202020204" pitchFamily="34" charset="0"/>
            </a:endParaRPr>
          </a:p>
        </p:txBody>
      </p:sp>
      <p:graphicFrame>
        <p:nvGraphicFramePr>
          <p:cNvPr id="6" name="표 5"/>
          <p:cNvGraphicFramePr>
            <a:graphicFrameLocks noGrp="1"/>
          </p:cNvGraphicFramePr>
          <p:nvPr>
            <p:extLst>
              <p:ext uri="{D42A27DB-BD31-4B8C-83A1-F6EECF244321}">
                <p14:modId xmlns:p14="http://schemas.microsoft.com/office/powerpoint/2010/main" val="1616845028"/>
              </p:ext>
            </p:extLst>
          </p:nvPr>
        </p:nvGraphicFramePr>
        <p:xfrm>
          <a:off x="7228910" y="5151422"/>
          <a:ext cx="3816188" cy="1220471"/>
        </p:xfrm>
        <a:graphic>
          <a:graphicData uri="http://schemas.openxmlformats.org/drawingml/2006/table">
            <a:tbl>
              <a:tblPr>
                <a:effectLst>
                  <a:outerShdw blurRad="25400" dist="12700" dir="5400000" algn="t" rotWithShape="0">
                    <a:prstClr val="black">
                      <a:alpha val="50000"/>
                    </a:prstClr>
                  </a:outerShdw>
                </a:effectLst>
              </a:tblPr>
              <a:tblGrid>
                <a:gridCol w="1908094">
                  <a:extLst>
                    <a:ext uri="{9D8B030D-6E8A-4147-A177-3AD203B41FA5}">
                      <a16:colId xmlns:a16="http://schemas.microsoft.com/office/drawing/2014/main" val="20000"/>
                    </a:ext>
                  </a:extLst>
                </a:gridCol>
                <a:gridCol w="1908094">
                  <a:extLst>
                    <a:ext uri="{9D8B030D-6E8A-4147-A177-3AD203B41FA5}">
                      <a16:colId xmlns:a16="http://schemas.microsoft.com/office/drawing/2014/main" val="20001"/>
                    </a:ext>
                  </a:extLst>
                </a:gridCol>
              </a:tblGrid>
              <a:tr h="306071">
                <a:tc>
                  <a:txBody>
                    <a:bodyPr/>
                    <a:lstStyle/>
                    <a:p>
                      <a:pPr marL="0" marR="0" lvl="0" indent="0" algn="ctr" defTabSz="914400" rtl="0" eaLnBrk="1" latinLnBrk="1" hangingPunct="1">
                        <a:lnSpc>
                          <a:spcPct val="100000"/>
                        </a:lnSpc>
                        <a:spcBef>
                          <a:spcPct val="20000"/>
                        </a:spcBef>
                        <a:spcAft>
                          <a:spcPct val="0"/>
                        </a:spcAft>
                        <a:buClrTx/>
                        <a:buFontTx/>
                        <a:buNone/>
                        <a:defRPr/>
                      </a:pPr>
                      <a:r>
                        <a:rPr lang="en-US" altLang="ko-KR" sz="1400" b="1" kern="1200" spc="0" baseline="0" dirty="0">
                          <a:ln w="9525">
                            <a:solidFill>
                              <a:schemeClr val="accent1">
                                <a:shade val="95000"/>
                                <a:satMod val="105000"/>
                                <a:alpha val="0"/>
                              </a:schemeClr>
                            </a:solidFill>
                          </a:ln>
                          <a:solidFill>
                            <a:schemeClr val="bg1"/>
                          </a:solidFill>
                          <a:effectLst>
                            <a:outerShdw blurRad="63500" dir="5400000" algn="t" rotWithShape="0">
                              <a:prstClr val="black">
                                <a:alpha val="90000"/>
                              </a:prstClr>
                            </a:outerShdw>
                          </a:effectLst>
                          <a:latin typeface="Arial" panose="020B0604020202020204" pitchFamily="34" charset="0"/>
                          <a:ea typeface="+mn-ea"/>
                          <a:cs typeface="Arial" panose="020B0604020202020204" pitchFamily="34" charset="0"/>
                        </a:rPr>
                        <a:t>Country</a:t>
                      </a:r>
                      <a:endParaRPr lang="ko-KR" altLang="en-US" sz="1400" b="1" kern="1200" spc="0" baseline="0" dirty="0">
                        <a:ln w="9525">
                          <a:solidFill>
                            <a:schemeClr val="accent1">
                              <a:shade val="95000"/>
                              <a:satMod val="105000"/>
                              <a:alpha val="0"/>
                            </a:schemeClr>
                          </a:solidFill>
                        </a:ln>
                        <a:solidFill>
                          <a:schemeClr val="bg1"/>
                        </a:solidFill>
                        <a:effectLst>
                          <a:outerShdw blurRad="63500" dir="5400000" algn="t" rotWithShape="0">
                            <a:prstClr val="black">
                              <a:alpha val="90000"/>
                            </a:prstClr>
                          </a:outerShdw>
                        </a:effectLst>
                        <a:latin typeface="Arial" panose="020B0604020202020204" pitchFamily="34" charset="0"/>
                        <a:ea typeface="+mn-ea"/>
                        <a:cs typeface="Arial" panose="020B0604020202020204" pitchFamily="34" charset="0"/>
                      </a:endParaRPr>
                    </a:p>
                  </a:txBody>
                  <a:tcPr anchor="ctr" horzOverflow="overflow">
                    <a:lnL w="12700" cap="flat" cmpd="sng" algn="ctr">
                      <a:noFill/>
                      <a:prstDash val="solid"/>
                      <a:round/>
                      <a:headEnd w="med" len="med"/>
                      <a:tailEnd w="med" len="med"/>
                    </a:lnL>
                    <a:lnR w="6350" cap="flat" cmpd="sng" algn="ctr">
                      <a:solidFill>
                        <a:schemeClr val="bg1"/>
                      </a:solidFill>
                      <a:prstDash val="solid"/>
                      <a:round/>
                      <a:headEnd w="med" len="med"/>
                      <a:tailEnd w="med" len="med"/>
                    </a:lnR>
                    <a:lnT w="12700" cap="flat" cmpd="sng" algn="ctr">
                      <a:noFill/>
                      <a:prstDash val="solid"/>
                      <a:round/>
                      <a:headEnd w="med" len="med"/>
                      <a:tailEnd w="med" len="med"/>
                    </a:lnT>
                    <a:lnB w="12700" cap="flat" cmpd="sng" algn="ctr">
                      <a:noFill/>
                      <a:prstDash val="solid"/>
                      <a:round/>
                      <a:headEnd w="med" len="med"/>
                      <a:tailEnd w="med" len="med"/>
                    </a:lnB>
                    <a:lnTlToBr>
                      <a:noFill/>
                    </a:lnTlToBr>
                    <a:lnBlToTr>
                      <a:noFill/>
                    </a:lnBlToTr>
                    <a:gradFill>
                      <a:gsLst>
                        <a:gs pos="100000">
                          <a:srgbClr val="243A48"/>
                        </a:gs>
                        <a:gs pos="0">
                          <a:srgbClr val="3D4C63"/>
                        </a:gs>
                      </a:gsLst>
                      <a:lin ang="5400000" scaled="1"/>
                    </a:gradFill>
                  </a:tcPr>
                </a:tc>
                <a:tc>
                  <a:txBody>
                    <a:bodyPr/>
                    <a:lstStyle/>
                    <a:p>
                      <a:pPr marL="0" marR="0" lvl="0" indent="0" algn="ctr" defTabSz="914400" rtl="0" eaLnBrk="1" latinLnBrk="1" hangingPunct="1">
                        <a:lnSpc>
                          <a:spcPct val="100000"/>
                        </a:lnSpc>
                        <a:spcBef>
                          <a:spcPct val="20000"/>
                        </a:spcBef>
                        <a:spcAft>
                          <a:spcPct val="0"/>
                        </a:spcAft>
                        <a:buClrTx/>
                        <a:buFontTx/>
                        <a:buNone/>
                        <a:defRPr/>
                      </a:pPr>
                      <a:r>
                        <a:rPr lang="en-US" altLang="ja-JP" sz="1400" b="1" kern="1200" spc="0" baseline="0" dirty="0">
                          <a:ln w="9525">
                            <a:solidFill>
                              <a:schemeClr val="accent1">
                                <a:shade val="95000"/>
                                <a:satMod val="105000"/>
                                <a:alpha val="0"/>
                              </a:schemeClr>
                            </a:solidFill>
                          </a:ln>
                          <a:solidFill>
                            <a:schemeClr val="bg1"/>
                          </a:solidFill>
                          <a:effectLst>
                            <a:outerShdw blurRad="63500" dir="5400000" algn="t" rotWithShape="0">
                              <a:prstClr val="black">
                                <a:alpha val="90000"/>
                              </a:prstClr>
                            </a:outerShdw>
                          </a:effectLst>
                          <a:latin typeface="Arial" panose="020B0604020202020204" pitchFamily="34" charset="0"/>
                          <a:ea typeface="+mn-ea"/>
                          <a:cs typeface="Arial" panose="020B0604020202020204" pitchFamily="34" charset="0"/>
                        </a:rPr>
                        <a:t>Number of Offices</a:t>
                      </a:r>
                      <a:endParaRPr lang="ko-KR" altLang="en-US" sz="1400" b="1" kern="1200" spc="0" baseline="0" dirty="0">
                        <a:ln w="9525">
                          <a:solidFill>
                            <a:schemeClr val="accent1">
                              <a:shade val="95000"/>
                              <a:satMod val="105000"/>
                              <a:alpha val="0"/>
                            </a:schemeClr>
                          </a:solidFill>
                        </a:ln>
                        <a:solidFill>
                          <a:schemeClr val="bg1"/>
                        </a:solidFill>
                        <a:effectLst>
                          <a:outerShdw blurRad="63500" dir="5400000" algn="t" rotWithShape="0">
                            <a:prstClr val="black">
                              <a:alpha val="90000"/>
                            </a:prstClr>
                          </a:outerShdw>
                        </a:effectLst>
                        <a:latin typeface="Arial" panose="020B0604020202020204" pitchFamily="34" charset="0"/>
                        <a:ea typeface="+mn-ea"/>
                        <a:cs typeface="Arial" panose="020B0604020202020204" pitchFamily="34" charset="0"/>
                      </a:endParaRPr>
                    </a:p>
                  </a:txBody>
                  <a:tcPr anchor="ctr" horzOverflow="overflow">
                    <a:lnL w="6350" cap="flat" cmpd="sng" algn="ctr">
                      <a:solidFill>
                        <a:schemeClr val="bg1"/>
                      </a:solidFill>
                      <a:prstDash val="solid"/>
                      <a:round/>
                      <a:headEnd w="med" len="med"/>
                      <a:tailEnd w="med" len="med"/>
                    </a:lnL>
                    <a:lnR w="6350" cap="flat" cmpd="sng" algn="ctr">
                      <a:solidFill>
                        <a:schemeClr val="bg1"/>
                      </a:solidFill>
                      <a:prstDash val="solid"/>
                      <a:round/>
                      <a:headEnd w="med" len="med"/>
                      <a:tailEnd w="med" len="med"/>
                    </a:lnR>
                    <a:lnT w="12700" cap="flat" cmpd="sng" algn="ctr">
                      <a:noFill/>
                      <a:prstDash val="solid"/>
                      <a:round/>
                      <a:headEnd w="med" len="med"/>
                      <a:tailEnd w="med" len="med"/>
                    </a:lnT>
                    <a:lnB w="12700" cap="flat" cmpd="sng" algn="ctr">
                      <a:noFill/>
                      <a:prstDash val="solid"/>
                      <a:round/>
                      <a:headEnd w="med" len="med"/>
                      <a:tailEnd w="med" len="med"/>
                    </a:lnB>
                    <a:lnTlToBr>
                      <a:noFill/>
                    </a:lnTlToBr>
                    <a:lnBlToTr>
                      <a:noFill/>
                    </a:lnBlToTr>
                    <a:gradFill>
                      <a:gsLst>
                        <a:gs pos="100000">
                          <a:srgbClr val="243A48"/>
                        </a:gs>
                        <a:gs pos="0">
                          <a:srgbClr val="3D4C63"/>
                        </a:gs>
                      </a:gsLst>
                      <a:lin ang="5400000" scaled="1"/>
                    </a:gradFill>
                  </a:tcPr>
                </a:tc>
                <a:extLst>
                  <a:ext uri="{0D108BD9-81ED-4DB2-BD59-A6C34878D82A}">
                    <a16:rowId xmlns:a16="http://schemas.microsoft.com/office/drawing/2014/main" val="10000"/>
                  </a:ext>
                </a:extLst>
              </a:tr>
              <a:tr h="275464">
                <a:tc>
                  <a:txBody>
                    <a:bodyPr/>
                    <a:lstStyle/>
                    <a:p>
                      <a:pPr marL="0" algn="ctr" defTabSz="914400" rtl="0" eaLnBrk="1" latinLnBrk="1" hangingPunct="1">
                        <a:defRPr/>
                      </a:pPr>
                      <a:r>
                        <a:rPr lang="en-US" altLang="ja-JP" sz="1400" b="1" kern="1200" spc="0" baseline="0" dirty="0">
                          <a:ln w="9525">
                            <a:solidFill>
                              <a:schemeClr val="accent1">
                                <a:shade val="95000"/>
                                <a:satMod val="105000"/>
                                <a:alpha val="0"/>
                              </a:schemeClr>
                            </a:solidFill>
                          </a:ln>
                          <a:solidFill>
                            <a:srgbClr val="1F4E79"/>
                          </a:solidFill>
                          <a:latin typeface="Arial" panose="020B0604020202020204" pitchFamily="34" charset="0"/>
                          <a:ea typeface="+mn-ea"/>
                          <a:cs typeface="Arial" panose="020B0604020202020204" pitchFamily="34" charset="0"/>
                        </a:rPr>
                        <a:t>Korea</a:t>
                      </a:r>
                      <a:endParaRPr lang="ko-KR" altLang="en-US" sz="1400" b="1" kern="1200" spc="0" baseline="0" dirty="0">
                        <a:ln w="9525">
                          <a:solidFill>
                            <a:schemeClr val="accent1">
                              <a:shade val="95000"/>
                              <a:satMod val="105000"/>
                              <a:alpha val="0"/>
                            </a:schemeClr>
                          </a:solidFill>
                        </a:ln>
                        <a:solidFill>
                          <a:srgbClr val="1F4E79"/>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w="med" len="med"/>
                      <a:tailEnd w="med" len="med"/>
                    </a:lnL>
                    <a:lnR w="12700" cap="flat" cmpd="sng" algn="ctr">
                      <a:noFill/>
                      <a:prstDash val="solid"/>
                      <a:round/>
                      <a:headEnd w="med" len="med"/>
                      <a:tailEnd w="med" len="med"/>
                    </a:lnR>
                    <a:lnT w="12700" cap="flat" cmpd="sng" algn="ctr">
                      <a:noFill/>
                      <a:prstDash val="solid"/>
                      <a:round/>
                      <a:headEnd w="med" len="med"/>
                      <a:tailEnd w="med" len="med"/>
                    </a:lnT>
                    <a:lnB w="3175" cap="flat" cmpd="sng" algn="ctr">
                      <a:solidFill>
                        <a:schemeClr val="tx1">
                          <a:lumMod val="75000"/>
                          <a:lumOff val="25000"/>
                        </a:schemeClr>
                      </a:solidFill>
                      <a:prstDash val="solid"/>
                      <a:round/>
                      <a:headEnd w="med" len="med"/>
                      <a:tailEnd w="med" len="med"/>
                    </a:lnB>
                    <a:lnTlToBr>
                      <a:noFill/>
                    </a:lnTlToBr>
                    <a:lnBlToTr>
                      <a:noFill/>
                    </a:lnBlToTr>
                    <a:solidFill>
                      <a:schemeClr val="bg1"/>
                    </a:solidFill>
                  </a:tcPr>
                </a:tc>
                <a:tc>
                  <a:txBody>
                    <a:bodyPr/>
                    <a:lstStyle/>
                    <a:p>
                      <a:pPr marL="0" algn="ctr" defTabSz="914400" rtl="0" eaLnBrk="1" latinLnBrk="1" hangingPunct="1">
                        <a:defRPr/>
                      </a:pPr>
                      <a:r>
                        <a:rPr lang="en-US" altLang="ko-KR" sz="1400" b="1" kern="1200" spc="0" baseline="0">
                          <a:ln w="9525">
                            <a:solidFill>
                              <a:schemeClr val="accent1">
                                <a:shade val="95000"/>
                                <a:satMod val="105000"/>
                                <a:alpha val="0"/>
                              </a:schemeClr>
                            </a:solidFill>
                          </a:ln>
                          <a:solidFill>
                            <a:schemeClr val="tx1">
                              <a:lumMod val="75000"/>
                              <a:lumOff val="25000"/>
                            </a:schemeClr>
                          </a:solidFill>
                          <a:latin typeface="Arial" panose="020B0604020202020204" pitchFamily="34" charset="0"/>
                          <a:ea typeface="+mn-ea"/>
                          <a:cs typeface="Arial" panose="020B0604020202020204" pitchFamily="34" charset="0"/>
                        </a:rPr>
                        <a:t>15</a:t>
                      </a:r>
                      <a:endParaRPr lang="ko-KR" altLang="en-US" sz="1400" b="1" kern="1200" spc="0" baseline="0">
                        <a:ln w="9525">
                          <a:solidFill>
                            <a:schemeClr val="accent1">
                              <a:shade val="95000"/>
                              <a:satMod val="105000"/>
                              <a:alpha val="0"/>
                            </a:schemeClr>
                          </a:solidFill>
                        </a:ln>
                        <a:solidFill>
                          <a:schemeClr val="tx1">
                            <a:lumMod val="75000"/>
                            <a:lumOff val="25000"/>
                          </a:schemeClr>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w="med" len="med"/>
                      <a:tailEnd w="med" len="med"/>
                    </a:lnL>
                    <a:lnR w="12700" cap="flat" cmpd="sng" algn="ctr">
                      <a:noFill/>
                      <a:prstDash val="solid"/>
                      <a:round/>
                      <a:headEnd w="med" len="med"/>
                      <a:tailEnd w="med" len="med"/>
                    </a:lnR>
                    <a:lnT w="12700" cap="flat" cmpd="sng" algn="ctr">
                      <a:noFill/>
                      <a:prstDash val="solid"/>
                      <a:round/>
                      <a:headEnd w="med" len="med"/>
                      <a:tailEnd w="med" len="med"/>
                    </a:lnT>
                    <a:lnB w="3175" cap="flat" cmpd="sng" algn="ctr">
                      <a:solidFill>
                        <a:schemeClr val="tx1">
                          <a:lumMod val="75000"/>
                          <a:lumOff val="25000"/>
                        </a:schemeClr>
                      </a:solidFill>
                      <a:prstDash val="solid"/>
                      <a:round/>
                      <a:headEnd w="med" len="med"/>
                      <a:tailEnd w="med" len="med"/>
                    </a:lnB>
                    <a:lnTlToBr>
                      <a:noFill/>
                    </a:lnTlToBr>
                    <a:lnBlToTr>
                      <a:noFill/>
                    </a:lnBlToTr>
                    <a:solidFill>
                      <a:schemeClr val="bg1"/>
                    </a:solidFill>
                  </a:tcPr>
                </a:tc>
                <a:extLst>
                  <a:ext uri="{0D108BD9-81ED-4DB2-BD59-A6C34878D82A}">
                    <a16:rowId xmlns:a16="http://schemas.microsoft.com/office/drawing/2014/main" val="10001"/>
                  </a:ext>
                </a:extLst>
              </a:tr>
              <a:tr h="275464">
                <a:tc>
                  <a:txBody>
                    <a:bodyPr/>
                    <a:lstStyle/>
                    <a:p>
                      <a:pPr marL="0" algn="ctr" defTabSz="914400" rtl="0" eaLnBrk="1" latinLnBrk="1" hangingPunct="1">
                        <a:defRPr/>
                      </a:pPr>
                      <a:r>
                        <a:rPr lang="en-US" altLang="ja-JP" sz="1400" b="1" kern="1200" spc="0" baseline="0" dirty="0">
                          <a:ln w="9525">
                            <a:solidFill>
                              <a:schemeClr val="accent1">
                                <a:shade val="95000"/>
                                <a:satMod val="105000"/>
                                <a:alpha val="0"/>
                              </a:schemeClr>
                            </a:solidFill>
                          </a:ln>
                          <a:solidFill>
                            <a:srgbClr val="1F4E79"/>
                          </a:solidFill>
                          <a:latin typeface="Arial" panose="020B0604020202020204" pitchFamily="34" charset="0"/>
                          <a:ea typeface="+mn-ea"/>
                          <a:cs typeface="Arial" panose="020B0604020202020204" pitchFamily="34" charset="0"/>
                        </a:rPr>
                        <a:t>Outside Korea</a:t>
                      </a:r>
                      <a:endParaRPr lang="ko-KR" altLang="en-US" sz="1400" b="1" kern="1200" spc="0" baseline="0" dirty="0">
                        <a:ln w="9525">
                          <a:solidFill>
                            <a:schemeClr val="accent1">
                              <a:shade val="95000"/>
                              <a:satMod val="105000"/>
                              <a:alpha val="0"/>
                            </a:schemeClr>
                          </a:solidFill>
                        </a:ln>
                        <a:solidFill>
                          <a:srgbClr val="1F4E79"/>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w="med" len="med"/>
                      <a:tailEnd w="med" len="med"/>
                    </a:lnL>
                    <a:lnR w="12700" cap="flat" cmpd="sng" algn="ctr">
                      <a:noFill/>
                      <a:prstDash val="solid"/>
                      <a:round/>
                      <a:headEnd w="med" len="med"/>
                      <a:tailEnd w="med" len="med"/>
                    </a:lnR>
                    <a:lnT w="3175" cap="flat" cmpd="sng" algn="ctr">
                      <a:solidFill>
                        <a:schemeClr val="tx1">
                          <a:lumMod val="75000"/>
                          <a:lumOff val="25000"/>
                        </a:schemeClr>
                      </a:solidFill>
                      <a:prstDash val="solid"/>
                      <a:round/>
                      <a:headEnd w="med" len="med"/>
                      <a:tailEnd w="med" len="med"/>
                    </a:lnT>
                    <a:lnB w="12700" cap="flat" cmpd="sng" algn="ctr">
                      <a:solidFill>
                        <a:schemeClr val="bg1"/>
                      </a:solidFill>
                      <a:prstDash val="solid"/>
                      <a:round/>
                      <a:headEnd w="med" len="med"/>
                      <a:tailEnd w="med" len="med"/>
                    </a:lnB>
                    <a:lnTlToBr>
                      <a:noFill/>
                    </a:lnTlToBr>
                    <a:lnBlToTr>
                      <a:noFill/>
                    </a:lnBlToTr>
                    <a:solidFill>
                      <a:schemeClr val="bg1"/>
                    </a:solidFill>
                  </a:tcPr>
                </a:tc>
                <a:tc>
                  <a:txBody>
                    <a:bodyPr/>
                    <a:lstStyle/>
                    <a:p>
                      <a:pPr marL="0" algn="ctr" defTabSz="914400" rtl="0" eaLnBrk="1" latinLnBrk="1" hangingPunct="1">
                        <a:defRPr/>
                      </a:pPr>
                      <a:r>
                        <a:rPr lang="en-US" altLang="ko-KR" sz="1400" b="1" kern="1200" spc="0" baseline="0">
                          <a:ln w="9525">
                            <a:solidFill>
                              <a:schemeClr val="accent1">
                                <a:shade val="95000"/>
                                <a:satMod val="105000"/>
                                <a:alpha val="0"/>
                              </a:schemeClr>
                            </a:solidFill>
                          </a:ln>
                          <a:solidFill>
                            <a:schemeClr val="tx1">
                              <a:lumMod val="75000"/>
                              <a:lumOff val="25000"/>
                            </a:schemeClr>
                          </a:solidFill>
                          <a:latin typeface="Arial" panose="020B0604020202020204" pitchFamily="34" charset="0"/>
                          <a:ea typeface="+mn-ea"/>
                          <a:cs typeface="Arial" panose="020B0604020202020204" pitchFamily="34" charset="0"/>
                        </a:rPr>
                        <a:t>58</a:t>
                      </a:r>
                      <a:endParaRPr lang="ko-KR" altLang="en-US" sz="1400" b="1" kern="1200" spc="0" baseline="0">
                        <a:ln w="9525">
                          <a:solidFill>
                            <a:schemeClr val="accent1">
                              <a:shade val="95000"/>
                              <a:satMod val="105000"/>
                              <a:alpha val="0"/>
                            </a:schemeClr>
                          </a:solidFill>
                        </a:ln>
                        <a:solidFill>
                          <a:schemeClr val="tx1">
                            <a:lumMod val="75000"/>
                            <a:lumOff val="25000"/>
                          </a:schemeClr>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w="med" len="med"/>
                      <a:tailEnd w="med" len="med"/>
                    </a:lnL>
                    <a:lnR w="12700" cap="flat" cmpd="sng" algn="ctr">
                      <a:noFill/>
                      <a:prstDash val="solid"/>
                      <a:round/>
                      <a:headEnd w="med" len="med"/>
                      <a:tailEnd w="med" len="med"/>
                    </a:lnR>
                    <a:lnT w="3175" cap="flat" cmpd="sng" algn="ctr">
                      <a:solidFill>
                        <a:schemeClr val="tx1">
                          <a:lumMod val="75000"/>
                          <a:lumOff val="25000"/>
                        </a:schemeClr>
                      </a:solidFill>
                      <a:prstDash val="solid"/>
                      <a:round/>
                      <a:headEnd w="med" len="med"/>
                      <a:tailEnd w="med" len="med"/>
                    </a:lnT>
                    <a:lnB w="12700" cap="flat" cmpd="sng" algn="ctr">
                      <a:solidFill>
                        <a:schemeClr val="bg1"/>
                      </a:solidFill>
                      <a:prstDash val="solid"/>
                      <a:round/>
                      <a:headEnd w="med" len="med"/>
                      <a:tailEnd w="med" len="med"/>
                    </a:lnB>
                    <a:lnTlToBr>
                      <a:noFill/>
                    </a:lnTlToBr>
                    <a:lnBlToTr>
                      <a:noFill/>
                    </a:lnBlToTr>
                    <a:solidFill>
                      <a:schemeClr val="bg1"/>
                    </a:solidFill>
                  </a:tcPr>
                </a:tc>
                <a:extLst>
                  <a:ext uri="{0D108BD9-81ED-4DB2-BD59-A6C34878D82A}">
                    <a16:rowId xmlns:a16="http://schemas.microsoft.com/office/drawing/2014/main" val="10002"/>
                  </a:ext>
                </a:extLst>
              </a:tr>
              <a:tr h="275464">
                <a:tc>
                  <a:txBody>
                    <a:bodyPr/>
                    <a:lstStyle/>
                    <a:p>
                      <a:pPr marL="0" marR="0" lvl="0" indent="0" algn="ctr" defTabSz="914400" rtl="0" eaLnBrk="1" latinLnBrk="1" hangingPunct="1">
                        <a:lnSpc>
                          <a:spcPct val="100000"/>
                        </a:lnSpc>
                        <a:spcBef>
                          <a:spcPct val="20000"/>
                        </a:spcBef>
                        <a:spcAft>
                          <a:spcPct val="0"/>
                        </a:spcAft>
                        <a:buClrTx/>
                        <a:buFontTx/>
                        <a:buNone/>
                        <a:defRPr/>
                      </a:pPr>
                      <a:r>
                        <a:rPr lang="en-US" altLang="ja-JP" sz="1400" b="1" kern="1200" spc="0" baseline="0">
                          <a:ln w="9525">
                            <a:solidFill>
                              <a:schemeClr val="accent1">
                                <a:shade val="95000"/>
                                <a:satMod val="105000"/>
                                <a:alpha val="0"/>
                              </a:schemeClr>
                            </a:solidFill>
                          </a:ln>
                          <a:solidFill>
                            <a:schemeClr val="bg1"/>
                          </a:solidFill>
                          <a:latin typeface="Arial" panose="020B0604020202020204" pitchFamily="34" charset="0"/>
                          <a:ea typeface="+mn-ea"/>
                          <a:cs typeface="Arial" panose="020B0604020202020204" pitchFamily="34" charset="0"/>
                        </a:rPr>
                        <a:t>Total</a:t>
                      </a:r>
                      <a:endParaRPr lang="ko-KR" altLang="en-US" sz="1400" b="1" kern="1200" spc="0" baseline="0">
                        <a:ln w="9525">
                          <a:solidFill>
                            <a:schemeClr val="accent1">
                              <a:shade val="95000"/>
                              <a:satMod val="105000"/>
                              <a:alpha val="0"/>
                            </a:schemeClr>
                          </a:solidFill>
                        </a:ln>
                        <a:solidFill>
                          <a:schemeClr val="bg1"/>
                        </a:solidFill>
                        <a:latin typeface="Arial" panose="020B0604020202020204" pitchFamily="34" charset="0"/>
                        <a:ea typeface="+mn-ea"/>
                        <a:cs typeface="Arial" panose="020B0604020202020204" pitchFamily="34" charset="0"/>
                      </a:endParaRPr>
                    </a:p>
                  </a:txBody>
                  <a:tcPr anchor="ctr">
                    <a:lnL w="12700" cap="flat" cmpd="sng" algn="ctr">
                      <a:solidFill>
                        <a:schemeClr val="bg1"/>
                      </a:solidFill>
                      <a:prstDash val="solid"/>
                      <a:round/>
                      <a:headEnd w="med" len="med"/>
                      <a:tailEnd w="med" len="med"/>
                    </a:lnL>
                    <a:lnR w="12700" cap="flat" cmpd="sng" algn="ctr">
                      <a:solidFill>
                        <a:schemeClr val="bg1"/>
                      </a:solidFill>
                      <a:prstDash val="solid"/>
                      <a:round/>
                      <a:headEnd w="med" len="med"/>
                      <a:tailEnd w="med" len="med"/>
                    </a:lnR>
                    <a:lnT w="12700" cap="flat" cmpd="sng" algn="ctr">
                      <a:solidFill>
                        <a:schemeClr val="bg1"/>
                      </a:solidFill>
                      <a:prstDash val="solid"/>
                      <a:round/>
                      <a:headEnd w="med" len="med"/>
                      <a:tailEnd w="med" len="med"/>
                    </a:lnT>
                    <a:lnB w="12700" cap="flat" cmpd="sng" algn="ctr">
                      <a:solidFill>
                        <a:schemeClr val="bg1"/>
                      </a:solidFill>
                      <a:prstDash val="solid"/>
                      <a:round/>
                      <a:headEnd w="med" len="med"/>
                      <a:tailEnd w="med" len="med"/>
                    </a:lnB>
                    <a:lnTlToBr>
                      <a:noFill/>
                    </a:lnTlToBr>
                    <a:lnBlToTr>
                      <a:noFill/>
                    </a:lnBlToTr>
                    <a:solidFill>
                      <a:srgbClr val="656D78"/>
                    </a:solidFill>
                  </a:tcPr>
                </a:tc>
                <a:tc>
                  <a:txBody>
                    <a:bodyPr/>
                    <a:lstStyle/>
                    <a:p>
                      <a:pPr marL="0" marR="0" lvl="0" indent="0" algn="ctr" defTabSz="914400" rtl="0" eaLnBrk="1" latinLnBrk="1" hangingPunct="1">
                        <a:lnSpc>
                          <a:spcPct val="100000"/>
                        </a:lnSpc>
                        <a:spcBef>
                          <a:spcPct val="20000"/>
                        </a:spcBef>
                        <a:spcAft>
                          <a:spcPct val="0"/>
                        </a:spcAft>
                        <a:buClrTx/>
                        <a:buFontTx/>
                        <a:buNone/>
                        <a:defRPr/>
                      </a:pPr>
                      <a:r>
                        <a:rPr lang="en-US" altLang="ko-KR" sz="1400" b="1" kern="1200" spc="0" baseline="0" dirty="0">
                          <a:ln w="9525">
                            <a:solidFill>
                              <a:schemeClr val="accent1">
                                <a:shade val="95000"/>
                                <a:satMod val="105000"/>
                                <a:alpha val="0"/>
                              </a:schemeClr>
                            </a:solidFill>
                          </a:ln>
                          <a:solidFill>
                            <a:schemeClr val="bg1"/>
                          </a:solidFill>
                          <a:latin typeface="Arial" panose="020B0604020202020204" pitchFamily="34" charset="0"/>
                          <a:ea typeface="+mn-ea"/>
                          <a:cs typeface="Arial" panose="020B0604020202020204" pitchFamily="34" charset="0"/>
                        </a:rPr>
                        <a:t>73</a:t>
                      </a:r>
                      <a:endParaRPr lang="ko-KR" altLang="en-US" sz="1400" b="1" kern="1200" spc="0" baseline="0" dirty="0">
                        <a:ln w="9525">
                          <a:solidFill>
                            <a:schemeClr val="accent1">
                              <a:shade val="95000"/>
                              <a:satMod val="105000"/>
                              <a:alpha val="0"/>
                            </a:schemeClr>
                          </a:solidFill>
                        </a:ln>
                        <a:solidFill>
                          <a:schemeClr val="bg1"/>
                        </a:solidFill>
                        <a:latin typeface="Arial" panose="020B0604020202020204" pitchFamily="34" charset="0"/>
                        <a:ea typeface="+mn-ea"/>
                        <a:cs typeface="Arial" panose="020B0604020202020204" pitchFamily="34" charset="0"/>
                      </a:endParaRPr>
                    </a:p>
                  </a:txBody>
                  <a:tcPr anchor="ctr">
                    <a:lnL w="12700" cap="flat" cmpd="sng" algn="ctr">
                      <a:solidFill>
                        <a:schemeClr val="bg1"/>
                      </a:solidFill>
                      <a:prstDash val="solid"/>
                      <a:round/>
                      <a:headEnd w="med" len="med"/>
                      <a:tailEnd w="med" len="med"/>
                    </a:lnL>
                    <a:lnR w="12700" cap="flat" cmpd="sng" algn="ctr">
                      <a:solidFill>
                        <a:schemeClr val="bg1"/>
                      </a:solidFill>
                      <a:prstDash val="solid"/>
                      <a:round/>
                      <a:headEnd w="med" len="med"/>
                      <a:tailEnd w="med" len="med"/>
                    </a:lnR>
                    <a:lnT w="12700" cap="flat" cmpd="sng" algn="ctr">
                      <a:solidFill>
                        <a:schemeClr val="bg1"/>
                      </a:solidFill>
                      <a:prstDash val="solid"/>
                      <a:round/>
                      <a:headEnd w="med" len="med"/>
                      <a:tailEnd w="med" len="med"/>
                    </a:lnT>
                    <a:lnB w="12700" cap="flat" cmpd="sng" algn="ctr">
                      <a:solidFill>
                        <a:schemeClr val="bg1"/>
                      </a:solidFill>
                      <a:prstDash val="solid"/>
                      <a:round/>
                      <a:headEnd w="med" len="med"/>
                      <a:tailEnd w="med" len="med"/>
                    </a:lnB>
                    <a:lnTlToBr>
                      <a:noFill/>
                    </a:lnTlToBr>
                    <a:lnBlToTr>
                      <a:noFill/>
                    </a:lnBlToTr>
                    <a:solidFill>
                      <a:srgbClr val="656D78"/>
                    </a:solidFill>
                  </a:tcPr>
                </a:tc>
                <a:extLst>
                  <a:ext uri="{0D108BD9-81ED-4DB2-BD59-A6C34878D82A}">
                    <a16:rowId xmlns:a16="http://schemas.microsoft.com/office/drawing/2014/main" val="10003"/>
                  </a:ext>
                </a:extLst>
              </a:tr>
            </a:tbl>
          </a:graphicData>
        </a:graphic>
      </p:graphicFrame>
      <p:sp>
        <p:nvSpPr>
          <p:cNvPr id="7" name="矩形 3"/>
          <p:cNvSpPr>
            <a:spLocks noChangeArrowheads="1"/>
          </p:cNvSpPr>
          <p:nvPr/>
        </p:nvSpPr>
        <p:spPr>
          <a:xfrm>
            <a:off x="1075527" y="4995148"/>
            <a:ext cx="5421001" cy="1184672"/>
          </a:xfrm>
          <a:prstGeom prst="rect">
            <a:avLst/>
          </a:prstGeom>
          <a:noFill/>
          <a:ln w="9525">
            <a:noFill/>
            <a:miter/>
          </a:ln>
        </p:spPr>
        <p:txBody>
          <a:bodyPr wrap="square">
            <a:spAutoFit/>
          </a:bodyPr>
          <a:lstStyle/>
          <a:p>
            <a:pPr marL="285750" indent="-285750">
              <a:lnSpc>
                <a:spcPct val="150000"/>
              </a:lnSpc>
              <a:buClr>
                <a:schemeClr val="tx1">
                  <a:lumMod val="85000"/>
                  <a:lumOff val="15000"/>
                </a:schemeClr>
              </a:buClr>
              <a:buFont typeface="Wingdings"/>
              <a:buChar char="l"/>
              <a:defRPr/>
            </a:pPr>
            <a:r>
              <a:rPr kumimoji="0" lang="en-US" altLang="ja-JP" sz="1600" kern="0" dirty="0">
                <a:ln w="9525">
                  <a:solidFill>
                    <a:srgbClr val="5B9BD5">
                      <a:shade val="95000"/>
                      <a:satMod val="105000"/>
                      <a:alpha val="0"/>
                    </a:srgbClr>
                  </a:solidFill>
                </a:ln>
                <a:solidFill>
                  <a:prstClr val="black">
                    <a:lumMod val="85000"/>
                    <a:lumOff val="15000"/>
                  </a:prstClr>
                </a:solidFill>
                <a:latin typeface="Arial" panose="020B0604020202020204" pitchFamily="34" charset="0"/>
                <a:ea typeface="Meiryo"/>
                <a:cs typeface="Arial" panose="020B0604020202020204" pitchFamily="34" charset="0"/>
                <a:sym typeface="Wingdings 3"/>
              </a:rPr>
              <a:t>73 survey stations in 38 countries</a:t>
            </a:r>
          </a:p>
          <a:p>
            <a:pPr marL="285750" indent="-285750" eaLnBrk="1" hangingPunct="1">
              <a:lnSpc>
                <a:spcPct val="150000"/>
              </a:lnSpc>
              <a:spcBef>
                <a:spcPts val="0"/>
              </a:spcBef>
              <a:spcAft>
                <a:spcPts val="0"/>
              </a:spcAft>
              <a:buClr>
                <a:schemeClr val="tx1">
                  <a:lumMod val="85000"/>
                  <a:lumOff val="15000"/>
                </a:schemeClr>
              </a:buClr>
              <a:buFont typeface="Wingdings"/>
              <a:buChar char="l"/>
              <a:defRPr/>
            </a:pPr>
            <a:r>
              <a:rPr kumimoji="0" lang="en-US" altLang="ko-KR" sz="1600" kern="0" spc="-30" dirty="0">
                <a:ln w="9525">
                  <a:solidFill>
                    <a:srgbClr val="5B9BD5">
                      <a:shade val="95000"/>
                      <a:satMod val="105000"/>
                      <a:alpha val="0"/>
                    </a:srgbClr>
                  </a:solidFill>
                </a:ln>
                <a:solidFill>
                  <a:prstClr val="black">
                    <a:lumMod val="85000"/>
                    <a:lumOff val="15000"/>
                  </a:prstClr>
                </a:solidFill>
                <a:latin typeface="Arial" panose="020B0604020202020204" pitchFamily="34" charset="0"/>
                <a:ea typeface="Meiryo"/>
                <a:cs typeface="Arial" panose="020B0604020202020204" pitchFamily="34" charset="0"/>
                <a:sym typeface="Wingdings 3"/>
              </a:rPr>
              <a:t>1 Head Office and 5 Regional Offices</a:t>
            </a:r>
          </a:p>
          <a:p>
            <a:pPr marL="285750" indent="-285750" eaLnBrk="1" hangingPunct="1">
              <a:lnSpc>
                <a:spcPct val="150000"/>
              </a:lnSpc>
              <a:spcBef>
                <a:spcPts val="0"/>
              </a:spcBef>
              <a:spcAft>
                <a:spcPts val="0"/>
              </a:spcAft>
              <a:buClr>
                <a:schemeClr val="tx1">
                  <a:lumMod val="85000"/>
                  <a:lumOff val="15000"/>
                </a:schemeClr>
              </a:buClr>
              <a:buFont typeface="Wingdings"/>
              <a:buChar char="l"/>
              <a:defRPr/>
            </a:pPr>
            <a:r>
              <a:rPr kumimoji="0" lang="en-US" altLang="ja-JP" sz="1600" kern="0" spc="-30" dirty="0">
                <a:ln w="9525">
                  <a:solidFill>
                    <a:srgbClr val="5B9BD5">
                      <a:shade val="95000"/>
                      <a:satMod val="105000"/>
                      <a:alpha val="0"/>
                    </a:srgbClr>
                  </a:solidFill>
                </a:ln>
                <a:solidFill>
                  <a:prstClr val="black">
                    <a:lumMod val="85000"/>
                    <a:lumOff val="15000"/>
                  </a:prstClr>
                </a:solidFill>
                <a:latin typeface="Arial" panose="020B0604020202020204" pitchFamily="34" charset="0"/>
                <a:ea typeface="Meiryo"/>
                <a:cs typeface="Arial" panose="020B0604020202020204" pitchFamily="34" charset="0"/>
                <a:sym typeface="Wingdings 3"/>
              </a:rPr>
              <a:t>24/7 services</a:t>
            </a:r>
            <a:endParaRPr kumimoji="0" lang="en-US" altLang="ko-KR" sz="1600" kern="0" spc="-30" dirty="0">
              <a:ln w="9525">
                <a:solidFill>
                  <a:srgbClr val="5B9BD5">
                    <a:shade val="95000"/>
                    <a:satMod val="105000"/>
                    <a:alpha val="0"/>
                  </a:srgbClr>
                </a:solidFill>
              </a:ln>
              <a:solidFill>
                <a:prstClr val="black">
                  <a:lumMod val="85000"/>
                  <a:lumOff val="15000"/>
                </a:prstClr>
              </a:solidFill>
              <a:latin typeface="Arial" panose="020B0604020202020204" pitchFamily="34" charset="0"/>
              <a:ea typeface="Meiryo"/>
              <a:cs typeface="Arial" panose="020B0604020202020204" pitchFamily="34" charset="0"/>
              <a:sym typeface="Wingdings 3"/>
            </a:endParaRPr>
          </a:p>
        </p:txBody>
      </p:sp>
      <p:grpSp>
        <p:nvGrpSpPr>
          <p:cNvPr id="128" name="그룹 127"/>
          <p:cNvGrpSpPr/>
          <p:nvPr/>
        </p:nvGrpSpPr>
        <p:grpSpPr>
          <a:xfrm>
            <a:off x="456555" y="1007553"/>
            <a:ext cx="10801199" cy="3922387"/>
            <a:chOff x="436288" y="2533874"/>
            <a:chExt cx="8130376" cy="3972375"/>
          </a:xfrm>
        </p:grpSpPr>
        <p:pic>
          <p:nvPicPr>
            <p:cNvPr id="144" name="그림 143"/>
            <p:cNvPicPr>
              <a:picLocks noChangeAspect="1"/>
            </p:cNvPicPr>
            <p:nvPr/>
          </p:nvPicPr>
          <p:blipFill rotWithShape="1">
            <a:blip r:embed="rId3"/>
            <a:stretch>
              <a:fillRect/>
            </a:stretch>
          </p:blipFill>
          <p:spPr>
            <a:xfrm>
              <a:off x="436288" y="2533874"/>
              <a:ext cx="8130376" cy="3972375"/>
            </a:xfrm>
            <a:prstGeom prst="rect">
              <a:avLst/>
            </a:prstGeom>
            <a:effectLst>
              <a:innerShdw blurRad="25400" dist="12700" dir="16200000">
                <a:prstClr val="black">
                  <a:alpha val="50000"/>
                </a:prstClr>
              </a:innerShdw>
            </a:effectLst>
          </p:spPr>
        </p:pic>
        <p:sp>
          <p:nvSpPr>
            <p:cNvPr id="145" name="평행 사변형 144"/>
            <p:cNvSpPr/>
            <p:nvPr/>
          </p:nvSpPr>
          <p:spPr>
            <a:xfrm rot="18900000">
              <a:off x="651626" y="2971953"/>
              <a:ext cx="561852" cy="92836"/>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LONDON</a:t>
              </a:r>
              <a:endParaRPr kumimoji="0" lang="ko-KR" altLang="en-US" sz="600" b="1">
                <a:solidFill>
                  <a:srgbClr val="FDD130"/>
                </a:solidFill>
                <a:latin typeface="Arial" panose="020B0604020202020204" pitchFamily="34" charset="0"/>
                <a:cs typeface="Arial" panose="020B0604020202020204" pitchFamily="34" charset="0"/>
              </a:endParaRPr>
            </a:p>
          </p:txBody>
        </p:sp>
        <p:sp>
          <p:nvSpPr>
            <p:cNvPr id="146" name="평행 사변형 145"/>
            <p:cNvSpPr/>
            <p:nvPr/>
          </p:nvSpPr>
          <p:spPr>
            <a:xfrm rot="18900000">
              <a:off x="1456977" y="2576207"/>
              <a:ext cx="749135" cy="96093"/>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dirty="0">
                  <a:solidFill>
                    <a:srgbClr val="FDD130"/>
                  </a:solidFill>
                  <a:latin typeface="Arial" panose="020B0604020202020204" pitchFamily="34" charset="0"/>
                  <a:ea typeface="Meiryo"/>
                  <a:cs typeface="Arial" panose="020B0604020202020204" pitchFamily="34" charset="0"/>
                </a:rPr>
                <a:t>COPENHAGEN</a:t>
              </a:r>
              <a:endParaRPr kumimoji="0" lang="ko-KR" altLang="en-US" sz="600" b="1" dirty="0">
                <a:solidFill>
                  <a:srgbClr val="FDD130"/>
                </a:solidFill>
                <a:latin typeface="Arial" panose="020B0604020202020204" pitchFamily="34" charset="0"/>
                <a:cs typeface="Arial" panose="020B0604020202020204" pitchFamily="34" charset="0"/>
              </a:endParaRPr>
            </a:p>
          </p:txBody>
        </p:sp>
        <p:sp>
          <p:nvSpPr>
            <p:cNvPr id="147" name="평행 사변형 146"/>
            <p:cNvSpPr/>
            <p:nvPr/>
          </p:nvSpPr>
          <p:spPr>
            <a:xfrm rot="18900000">
              <a:off x="1608760" y="2791880"/>
              <a:ext cx="618851" cy="94464"/>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HAMBURG</a:t>
              </a:r>
              <a:endParaRPr kumimoji="0" lang="ko-KR" altLang="en-US" sz="600" b="1">
                <a:solidFill>
                  <a:srgbClr val="FDD130"/>
                </a:solidFill>
                <a:latin typeface="Arial" panose="020B0604020202020204" pitchFamily="34" charset="0"/>
                <a:cs typeface="Arial" panose="020B0604020202020204" pitchFamily="34" charset="0"/>
              </a:endParaRPr>
            </a:p>
          </p:txBody>
        </p:sp>
        <p:sp>
          <p:nvSpPr>
            <p:cNvPr id="148" name="평행 사변형 147"/>
            <p:cNvSpPr/>
            <p:nvPr/>
          </p:nvSpPr>
          <p:spPr>
            <a:xfrm rot="18900000">
              <a:off x="1008066" y="2964987"/>
              <a:ext cx="680736" cy="94464"/>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ROTTERDAM</a:t>
              </a:r>
              <a:endParaRPr kumimoji="0" lang="ko-KR" altLang="en-US" sz="600" b="1">
                <a:solidFill>
                  <a:schemeClr val="bg1"/>
                </a:solidFill>
                <a:latin typeface="Arial" panose="020B0604020202020204" pitchFamily="34" charset="0"/>
                <a:cs typeface="Arial" panose="020B0604020202020204" pitchFamily="34" charset="0"/>
              </a:endParaRPr>
            </a:p>
          </p:txBody>
        </p:sp>
        <p:sp>
          <p:nvSpPr>
            <p:cNvPr id="149" name="평행 사변형 148"/>
            <p:cNvSpPr/>
            <p:nvPr/>
          </p:nvSpPr>
          <p:spPr>
            <a:xfrm rot="18900000">
              <a:off x="602001" y="3613469"/>
              <a:ext cx="512994" cy="96093"/>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MADRID</a:t>
              </a:r>
              <a:endParaRPr kumimoji="0" lang="ko-KR" altLang="en-US" sz="600" b="1">
                <a:solidFill>
                  <a:schemeClr val="bg1"/>
                </a:solidFill>
                <a:latin typeface="Arial" panose="020B0604020202020204" pitchFamily="34" charset="0"/>
                <a:cs typeface="Arial" panose="020B0604020202020204" pitchFamily="34" charset="0"/>
              </a:endParaRPr>
            </a:p>
          </p:txBody>
        </p:sp>
        <p:sp>
          <p:nvSpPr>
            <p:cNvPr id="150" name="평행 사변형 149"/>
            <p:cNvSpPr/>
            <p:nvPr/>
          </p:nvSpPr>
          <p:spPr>
            <a:xfrm rot="18900000">
              <a:off x="1453845" y="3297344"/>
              <a:ext cx="511366" cy="96092"/>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MILANO</a:t>
              </a:r>
              <a:endParaRPr kumimoji="0" lang="ko-KR" altLang="en-US" sz="600" b="1">
                <a:solidFill>
                  <a:srgbClr val="FDD130"/>
                </a:solidFill>
                <a:latin typeface="Arial" panose="020B0604020202020204" pitchFamily="34" charset="0"/>
                <a:cs typeface="Arial" panose="020B0604020202020204" pitchFamily="34" charset="0"/>
              </a:endParaRPr>
            </a:p>
          </p:txBody>
        </p:sp>
        <p:sp>
          <p:nvSpPr>
            <p:cNvPr id="151" name="평행 사변형 150"/>
            <p:cNvSpPr/>
            <p:nvPr/>
          </p:nvSpPr>
          <p:spPr>
            <a:xfrm rot="18900000">
              <a:off x="1711577" y="3291817"/>
              <a:ext cx="509737" cy="96092"/>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FC000"/>
                  </a:solidFill>
                  <a:latin typeface="Arial" panose="020B0604020202020204" pitchFamily="34" charset="0"/>
                  <a:ea typeface="Meiryo"/>
                  <a:cs typeface="Arial" panose="020B0604020202020204" pitchFamily="34" charset="0"/>
                </a:rPr>
                <a:t>ATHENS</a:t>
              </a:r>
              <a:endParaRPr kumimoji="0" lang="ko-KR" altLang="en-US" sz="600" b="1">
                <a:solidFill>
                  <a:srgbClr val="FFC000"/>
                </a:solidFill>
                <a:latin typeface="Arial" panose="020B0604020202020204" pitchFamily="34" charset="0"/>
                <a:cs typeface="Arial" panose="020B0604020202020204" pitchFamily="34" charset="0"/>
              </a:endParaRPr>
            </a:p>
          </p:txBody>
        </p:sp>
        <p:sp>
          <p:nvSpPr>
            <p:cNvPr id="152" name="평행 사변형 151"/>
            <p:cNvSpPr/>
            <p:nvPr/>
          </p:nvSpPr>
          <p:spPr>
            <a:xfrm rot="18900000">
              <a:off x="1641641" y="3481572"/>
              <a:ext cx="620480" cy="96092"/>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ISTANBUL</a:t>
              </a:r>
              <a:endParaRPr kumimoji="0" lang="ko-KR" altLang="en-US" sz="600" b="1">
                <a:solidFill>
                  <a:srgbClr val="FDD130"/>
                </a:solidFill>
                <a:latin typeface="Arial" panose="020B0604020202020204" pitchFamily="34" charset="0"/>
                <a:cs typeface="Arial" panose="020B0604020202020204" pitchFamily="34" charset="0"/>
              </a:endParaRPr>
            </a:p>
          </p:txBody>
        </p:sp>
        <p:sp>
          <p:nvSpPr>
            <p:cNvPr id="153" name="평행 사변형 152"/>
            <p:cNvSpPr/>
            <p:nvPr/>
          </p:nvSpPr>
          <p:spPr>
            <a:xfrm rot="18900000">
              <a:off x="1613978" y="3663663"/>
              <a:ext cx="682365" cy="94464"/>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ALEXANDRIA</a:t>
              </a:r>
              <a:endParaRPr kumimoji="0" lang="ko-KR" altLang="en-US" sz="600" b="1">
                <a:solidFill>
                  <a:schemeClr val="bg1"/>
                </a:solidFill>
                <a:latin typeface="Arial" panose="020B0604020202020204" pitchFamily="34" charset="0"/>
                <a:cs typeface="Arial" panose="020B0604020202020204" pitchFamily="34" charset="0"/>
              </a:endParaRPr>
            </a:p>
          </p:txBody>
        </p:sp>
        <p:sp>
          <p:nvSpPr>
            <p:cNvPr id="154" name="평행 사변형 153"/>
            <p:cNvSpPr/>
            <p:nvPr/>
          </p:nvSpPr>
          <p:spPr>
            <a:xfrm rot="18900000">
              <a:off x="2254879" y="4076216"/>
              <a:ext cx="425052" cy="94464"/>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DUBAI</a:t>
              </a:r>
              <a:endParaRPr kumimoji="0" lang="ko-KR" altLang="en-US" sz="600" b="1">
                <a:solidFill>
                  <a:schemeClr val="bg1"/>
                </a:solidFill>
                <a:latin typeface="Arial" panose="020B0604020202020204" pitchFamily="34" charset="0"/>
                <a:cs typeface="Arial" panose="020B0604020202020204" pitchFamily="34" charset="0"/>
              </a:endParaRPr>
            </a:p>
          </p:txBody>
        </p:sp>
        <p:sp>
          <p:nvSpPr>
            <p:cNvPr id="155" name="평행 사변형 154"/>
            <p:cNvSpPr/>
            <p:nvPr/>
          </p:nvSpPr>
          <p:spPr>
            <a:xfrm rot="18900000">
              <a:off x="1247799" y="5557459"/>
              <a:ext cx="511366" cy="94464"/>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CAPE TOWN</a:t>
              </a:r>
              <a:endParaRPr kumimoji="0" lang="ko-KR" altLang="en-US" sz="600" b="1">
                <a:solidFill>
                  <a:srgbClr val="FDD130"/>
                </a:solidFill>
                <a:latin typeface="Arial" panose="020B0604020202020204" pitchFamily="34" charset="0"/>
                <a:cs typeface="Arial" panose="020B0604020202020204" pitchFamily="34" charset="0"/>
              </a:endParaRPr>
            </a:p>
          </p:txBody>
        </p:sp>
        <p:sp>
          <p:nvSpPr>
            <p:cNvPr id="156" name="평행 사변형 155"/>
            <p:cNvSpPr/>
            <p:nvPr/>
          </p:nvSpPr>
          <p:spPr>
            <a:xfrm rot="18900000">
              <a:off x="2755864" y="3975579"/>
              <a:ext cx="509738" cy="92835"/>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MUMBAI</a:t>
              </a:r>
              <a:endParaRPr kumimoji="0" lang="ko-KR" altLang="en-US" sz="600" b="1">
                <a:solidFill>
                  <a:schemeClr val="bg1"/>
                </a:solidFill>
                <a:latin typeface="Arial" panose="020B0604020202020204" pitchFamily="34" charset="0"/>
                <a:cs typeface="Arial" panose="020B0604020202020204" pitchFamily="34" charset="0"/>
              </a:endParaRPr>
            </a:p>
          </p:txBody>
        </p:sp>
        <p:sp>
          <p:nvSpPr>
            <p:cNvPr id="157" name="평행 사변형 156"/>
            <p:cNvSpPr/>
            <p:nvPr/>
          </p:nvSpPr>
          <p:spPr>
            <a:xfrm rot="18900000">
              <a:off x="5801873" y="2998024"/>
              <a:ext cx="680736" cy="96093"/>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VANCOUVER</a:t>
              </a:r>
              <a:endParaRPr kumimoji="0" lang="ko-KR" altLang="en-US" sz="600" b="1">
                <a:solidFill>
                  <a:schemeClr val="bg1"/>
                </a:solidFill>
                <a:latin typeface="Arial" panose="020B0604020202020204" pitchFamily="34" charset="0"/>
                <a:cs typeface="Arial" panose="020B0604020202020204" pitchFamily="34" charset="0"/>
              </a:endParaRPr>
            </a:p>
          </p:txBody>
        </p:sp>
        <p:sp>
          <p:nvSpPr>
            <p:cNvPr id="158" name="평행 사변형 157"/>
            <p:cNvSpPr/>
            <p:nvPr/>
          </p:nvSpPr>
          <p:spPr>
            <a:xfrm rot="18900000">
              <a:off x="6985832" y="3250471"/>
              <a:ext cx="617223" cy="94464"/>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NEW YORK</a:t>
              </a:r>
              <a:endParaRPr kumimoji="0" lang="ko-KR" altLang="en-US" sz="600" b="1">
                <a:solidFill>
                  <a:srgbClr val="FDD130"/>
                </a:solidFill>
                <a:latin typeface="Arial" panose="020B0604020202020204" pitchFamily="34" charset="0"/>
                <a:cs typeface="Arial" panose="020B0604020202020204" pitchFamily="34" charset="0"/>
              </a:endParaRPr>
            </a:p>
          </p:txBody>
        </p:sp>
        <p:sp>
          <p:nvSpPr>
            <p:cNvPr id="159" name="평행 사변형 158"/>
            <p:cNvSpPr/>
            <p:nvPr/>
          </p:nvSpPr>
          <p:spPr>
            <a:xfrm rot="18900000">
              <a:off x="6407271" y="3748574"/>
              <a:ext cx="585366" cy="136228"/>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ko-KR" altLang="en-US" sz="600" b="1" dirty="0">
                  <a:solidFill>
                    <a:srgbClr val="FDD130"/>
                  </a:solidFill>
                  <a:latin typeface="Arial" panose="020B0604020202020204" pitchFamily="34" charset="0"/>
                  <a:cs typeface="Arial" panose="020B0604020202020204" pitchFamily="34" charset="0"/>
                </a:rPr>
                <a:t> </a:t>
              </a:r>
              <a:r>
                <a:rPr kumimoji="0" lang="en-US" altLang="ko-KR" sz="600" b="1" dirty="0">
                  <a:solidFill>
                    <a:srgbClr val="FDD130"/>
                  </a:solidFill>
                  <a:latin typeface="Arial" panose="020B0604020202020204" pitchFamily="34" charset="0"/>
                  <a:ea typeface="Meiryo"/>
                  <a:cs typeface="Arial" panose="020B0604020202020204" pitchFamily="34" charset="0"/>
                </a:rPr>
                <a:t>NEW ORLEANS</a:t>
              </a:r>
              <a:endParaRPr kumimoji="0" lang="ko-KR" altLang="en-US" sz="600" b="1" dirty="0">
                <a:solidFill>
                  <a:srgbClr val="FDD130"/>
                </a:solidFill>
                <a:latin typeface="Arial" panose="020B0604020202020204" pitchFamily="34" charset="0"/>
                <a:cs typeface="Arial" panose="020B0604020202020204" pitchFamily="34" charset="0"/>
              </a:endParaRPr>
            </a:p>
          </p:txBody>
        </p:sp>
        <p:sp>
          <p:nvSpPr>
            <p:cNvPr id="160" name="평행 사변형 159"/>
            <p:cNvSpPr/>
            <p:nvPr/>
          </p:nvSpPr>
          <p:spPr>
            <a:xfrm rot="18900000">
              <a:off x="6239953" y="3711390"/>
              <a:ext cx="563480" cy="94464"/>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HOUSTON </a:t>
              </a:r>
              <a:endParaRPr kumimoji="0" lang="ko-KR" altLang="en-US" sz="600" b="1">
                <a:solidFill>
                  <a:schemeClr val="bg1"/>
                </a:solidFill>
                <a:latin typeface="Arial" panose="020B0604020202020204" pitchFamily="34" charset="0"/>
                <a:cs typeface="Arial" panose="020B0604020202020204" pitchFamily="34" charset="0"/>
              </a:endParaRPr>
            </a:p>
          </p:txBody>
        </p:sp>
        <p:sp>
          <p:nvSpPr>
            <p:cNvPr id="161" name="평행 사변형 160"/>
            <p:cNvSpPr/>
            <p:nvPr/>
          </p:nvSpPr>
          <p:spPr>
            <a:xfrm rot="18900000">
              <a:off x="5686245" y="3600639"/>
              <a:ext cx="682365" cy="94464"/>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LOS ANGELES </a:t>
              </a:r>
              <a:endParaRPr kumimoji="0" lang="ko-KR" altLang="en-US" sz="600" b="1">
                <a:solidFill>
                  <a:schemeClr val="bg1"/>
                </a:solidFill>
                <a:latin typeface="Arial" panose="020B0604020202020204" pitchFamily="34" charset="0"/>
                <a:cs typeface="Arial" panose="020B0604020202020204" pitchFamily="34" charset="0"/>
              </a:endParaRPr>
            </a:p>
          </p:txBody>
        </p:sp>
        <p:sp>
          <p:nvSpPr>
            <p:cNvPr id="162" name="평행 사변형 161"/>
            <p:cNvSpPr/>
            <p:nvPr/>
          </p:nvSpPr>
          <p:spPr>
            <a:xfrm rot="18900000">
              <a:off x="6480980" y="4333549"/>
              <a:ext cx="511366" cy="96093"/>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PANAMA</a:t>
              </a:r>
              <a:endParaRPr kumimoji="0" lang="ko-KR" altLang="en-US" sz="600" b="1">
                <a:solidFill>
                  <a:schemeClr val="bg1"/>
                </a:solidFill>
                <a:latin typeface="Arial" panose="020B0604020202020204" pitchFamily="34" charset="0"/>
                <a:cs typeface="Arial" panose="020B0604020202020204" pitchFamily="34" charset="0"/>
              </a:endParaRPr>
            </a:p>
          </p:txBody>
        </p:sp>
        <p:sp>
          <p:nvSpPr>
            <p:cNvPr id="163" name="평행 사변형 162"/>
            <p:cNvSpPr/>
            <p:nvPr/>
          </p:nvSpPr>
          <p:spPr>
            <a:xfrm rot="18900000">
              <a:off x="7381571" y="5309135"/>
              <a:ext cx="622108" cy="92835"/>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SAO PAULO</a:t>
              </a:r>
              <a:endParaRPr kumimoji="0" lang="ko-KR" altLang="en-US" sz="600" b="1">
                <a:solidFill>
                  <a:schemeClr val="bg1"/>
                </a:solidFill>
                <a:latin typeface="Arial" panose="020B0604020202020204" pitchFamily="34" charset="0"/>
                <a:cs typeface="Arial" panose="020B0604020202020204" pitchFamily="34" charset="0"/>
              </a:endParaRPr>
            </a:p>
          </p:txBody>
        </p:sp>
        <p:sp>
          <p:nvSpPr>
            <p:cNvPr id="164" name="평행 사변형 163"/>
            <p:cNvSpPr/>
            <p:nvPr/>
          </p:nvSpPr>
          <p:spPr>
            <a:xfrm rot="18900000">
              <a:off x="7326200" y="5533894"/>
              <a:ext cx="749135" cy="92835"/>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BUENOS AIRES</a:t>
              </a:r>
              <a:endParaRPr kumimoji="0" lang="ko-KR" altLang="en-US" sz="600" b="1">
                <a:solidFill>
                  <a:schemeClr val="bg1"/>
                </a:solidFill>
                <a:latin typeface="Arial" panose="020B0604020202020204" pitchFamily="34" charset="0"/>
                <a:cs typeface="Arial" panose="020B0604020202020204" pitchFamily="34" charset="0"/>
              </a:endParaRPr>
            </a:p>
          </p:txBody>
        </p:sp>
        <p:sp>
          <p:nvSpPr>
            <p:cNvPr id="165" name="평행 사변형 164"/>
            <p:cNvSpPr/>
            <p:nvPr/>
          </p:nvSpPr>
          <p:spPr>
            <a:xfrm rot="18900000">
              <a:off x="3984405" y="5665818"/>
              <a:ext cx="385967" cy="96093"/>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PERTH</a:t>
              </a:r>
              <a:endParaRPr kumimoji="0" lang="ko-KR" altLang="en-US" sz="600" b="1">
                <a:solidFill>
                  <a:schemeClr val="bg1"/>
                </a:solidFill>
                <a:latin typeface="Arial" panose="020B0604020202020204" pitchFamily="34" charset="0"/>
                <a:cs typeface="Arial" panose="020B0604020202020204" pitchFamily="34" charset="0"/>
              </a:endParaRPr>
            </a:p>
          </p:txBody>
        </p:sp>
        <p:sp>
          <p:nvSpPr>
            <p:cNvPr id="166" name="평행 사변형 165"/>
            <p:cNvSpPr/>
            <p:nvPr/>
          </p:nvSpPr>
          <p:spPr>
            <a:xfrm rot="18900000">
              <a:off x="4884995" y="5234215"/>
              <a:ext cx="563480" cy="96092"/>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BRISBANE</a:t>
              </a:r>
              <a:endParaRPr kumimoji="0" lang="ko-KR" altLang="en-US" sz="600" b="1">
                <a:solidFill>
                  <a:schemeClr val="bg1"/>
                </a:solidFill>
                <a:latin typeface="Arial" panose="020B0604020202020204" pitchFamily="34" charset="0"/>
                <a:cs typeface="Arial" panose="020B0604020202020204" pitchFamily="34" charset="0"/>
              </a:endParaRPr>
            </a:p>
          </p:txBody>
        </p:sp>
        <p:sp>
          <p:nvSpPr>
            <p:cNvPr id="167" name="평행 사변형 166"/>
            <p:cNvSpPr/>
            <p:nvPr/>
          </p:nvSpPr>
          <p:spPr>
            <a:xfrm rot="18900000">
              <a:off x="4920824" y="5468747"/>
              <a:ext cx="465767" cy="94464"/>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SYDNEY</a:t>
              </a:r>
              <a:endParaRPr kumimoji="0" lang="ko-KR" altLang="en-US" sz="600" b="1">
                <a:solidFill>
                  <a:schemeClr val="bg1"/>
                </a:solidFill>
                <a:latin typeface="Arial" panose="020B0604020202020204" pitchFamily="34" charset="0"/>
                <a:cs typeface="Arial" panose="020B0604020202020204" pitchFamily="34" charset="0"/>
              </a:endParaRPr>
            </a:p>
          </p:txBody>
        </p:sp>
        <p:sp>
          <p:nvSpPr>
            <p:cNvPr id="168" name="평행 사변형 167"/>
            <p:cNvSpPr/>
            <p:nvPr/>
          </p:nvSpPr>
          <p:spPr>
            <a:xfrm rot="18900000">
              <a:off x="4486000" y="3338420"/>
              <a:ext cx="421795" cy="92835"/>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TOKYO</a:t>
              </a:r>
              <a:endParaRPr kumimoji="0" lang="ko-KR" altLang="en-US" sz="600" b="1">
                <a:solidFill>
                  <a:schemeClr val="bg1"/>
                </a:solidFill>
                <a:latin typeface="Arial" panose="020B0604020202020204" pitchFamily="34" charset="0"/>
                <a:cs typeface="Arial" panose="020B0604020202020204" pitchFamily="34" charset="0"/>
              </a:endParaRPr>
            </a:p>
          </p:txBody>
        </p:sp>
        <p:sp>
          <p:nvSpPr>
            <p:cNvPr id="169" name="평행 사변형 168"/>
            <p:cNvSpPr/>
            <p:nvPr/>
          </p:nvSpPr>
          <p:spPr>
            <a:xfrm rot="18900000">
              <a:off x="4470689" y="3434479"/>
              <a:ext cx="521281" cy="95441"/>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OSAKA (</a:t>
              </a:r>
              <a:r>
                <a:rPr kumimoji="0" lang="ja-JP" altLang="en-US" sz="600" b="1">
                  <a:solidFill>
                    <a:srgbClr val="FDD130"/>
                  </a:solidFill>
                  <a:latin typeface="Arial" panose="020B0604020202020204" pitchFamily="34" charset="0"/>
                  <a:ea typeface="Meiryo"/>
                  <a:cs typeface="Arial" panose="020B0604020202020204" pitchFamily="34" charset="0"/>
                </a:rPr>
                <a:t>北）</a:t>
              </a:r>
              <a:endParaRPr kumimoji="0" lang="ko-KR" altLang="en-US" sz="600" b="1">
                <a:solidFill>
                  <a:schemeClr val="bg1"/>
                </a:solidFill>
                <a:latin typeface="Arial" panose="020B0604020202020204" pitchFamily="34" charset="0"/>
                <a:cs typeface="Arial" panose="020B0604020202020204" pitchFamily="34" charset="0"/>
              </a:endParaRPr>
            </a:p>
          </p:txBody>
        </p:sp>
        <p:sp>
          <p:nvSpPr>
            <p:cNvPr id="170" name="평행 사변형 169"/>
            <p:cNvSpPr/>
            <p:nvPr/>
          </p:nvSpPr>
          <p:spPr>
            <a:xfrm rot="18900000">
              <a:off x="4420404" y="3818682"/>
              <a:ext cx="469236" cy="91276"/>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FUKUOKA</a:t>
              </a:r>
              <a:endParaRPr kumimoji="0" lang="ko-KR" altLang="en-US" sz="600" b="1">
                <a:solidFill>
                  <a:schemeClr val="bg1"/>
                </a:solidFill>
                <a:latin typeface="Arial" panose="020B0604020202020204" pitchFamily="34" charset="0"/>
                <a:cs typeface="Arial" panose="020B0604020202020204" pitchFamily="34" charset="0"/>
              </a:endParaRPr>
            </a:p>
          </p:txBody>
        </p:sp>
        <p:sp>
          <p:nvSpPr>
            <p:cNvPr id="171" name="평행 사변형 170"/>
            <p:cNvSpPr/>
            <p:nvPr/>
          </p:nvSpPr>
          <p:spPr>
            <a:xfrm rot="18900000">
              <a:off x="3522931" y="3957539"/>
              <a:ext cx="561851" cy="94464"/>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NINGBO</a:t>
              </a:r>
              <a:endParaRPr kumimoji="0" lang="ko-KR" altLang="en-US" sz="600" b="1">
                <a:solidFill>
                  <a:schemeClr val="bg1"/>
                </a:solidFill>
                <a:latin typeface="Arial" panose="020B0604020202020204" pitchFamily="34" charset="0"/>
                <a:cs typeface="Arial" panose="020B0604020202020204" pitchFamily="34" charset="0"/>
              </a:endParaRPr>
            </a:p>
          </p:txBody>
        </p:sp>
        <p:sp>
          <p:nvSpPr>
            <p:cNvPr id="172" name="평행 사변형 171"/>
            <p:cNvSpPr/>
            <p:nvPr/>
          </p:nvSpPr>
          <p:spPr>
            <a:xfrm rot="18900000">
              <a:off x="4083746" y="3608783"/>
              <a:ext cx="382711" cy="96092"/>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5EB5B6"/>
                  </a:solidFill>
                  <a:latin typeface="Arial" panose="020B0604020202020204" pitchFamily="34" charset="0"/>
                  <a:ea typeface="Meiryo"/>
                  <a:cs typeface="Arial" panose="020B0604020202020204" pitchFamily="34" charset="0"/>
                </a:rPr>
                <a:t>KOREA</a:t>
              </a:r>
              <a:endParaRPr kumimoji="0" lang="ko-KR" altLang="en-US" sz="600" b="1">
                <a:solidFill>
                  <a:srgbClr val="5EB5B6"/>
                </a:solidFill>
                <a:latin typeface="Arial" panose="020B0604020202020204" pitchFamily="34" charset="0"/>
                <a:cs typeface="Arial" panose="020B0604020202020204" pitchFamily="34" charset="0"/>
              </a:endParaRPr>
            </a:p>
          </p:txBody>
        </p:sp>
        <p:sp>
          <p:nvSpPr>
            <p:cNvPr id="173" name="평행 사변형 172"/>
            <p:cNvSpPr/>
            <p:nvPr/>
          </p:nvSpPr>
          <p:spPr>
            <a:xfrm rot="18900000">
              <a:off x="4093517" y="3331906"/>
              <a:ext cx="465767" cy="96092"/>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DALIAN</a:t>
              </a:r>
              <a:endParaRPr kumimoji="0" lang="ko-KR" altLang="en-US" sz="600" b="1">
                <a:solidFill>
                  <a:schemeClr val="bg1"/>
                </a:solidFill>
                <a:latin typeface="Arial" panose="020B0604020202020204" pitchFamily="34" charset="0"/>
                <a:cs typeface="Arial" panose="020B0604020202020204" pitchFamily="34" charset="0"/>
              </a:endParaRPr>
            </a:p>
          </p:txBody>
        </p:sp>
        <p:sp>
          <p:nvSpPr>
            <p:cNvPr id="174" name="평행 사변형 173"/>
            <p:cNvSpPr/>
            <p:nvPr/>
          </p:nvSpPr>
          <p:spPr>
            <a:xfrm rot="18900000">
              <a:off x="3954131" y="3313985"/>
              <a:ext cx="536760" cy="94585"/>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QINGDAO</a:t>
              </a:r>
              <a:endParaRPr kumimoji="0" lang="ko-KR" altLang="en-US" sz="600" b="1">
                <a:solidFill>
                  <a:schemeClr val="bg1"/>
                </a:solidFill>
                <a:latin typeface="Arial" panose="020B0604020202020204" pitchFamily="34" charset="0"/>
                <a:cs typeface="Arial" panose="020B0604020202020204" pitchFamily="34" charset="0"/>
              </a:endParaRPr>
            </a:p>
          </p:txBody>
        </p:sp>
        <p:sp>
          <p:nvSpPr>
            <p:cNvPr id="175" name="평행 사변형 174"/>
            <p:cNvSpPr/>
            <p:nvPr/>
          </p:nvSpPr>
          <p:spPr>
            <a:xfrm rot="18900000">
              <a:off x="3611345" y="3761053"/>
              <a:ext cx="465767" cy="92835"/>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SHANGHAI</a:t>
              </a:r>
              <a:endParaRPr kumimoji="0" lang="ko-KR" altLang="en-US" sz="600" b="1">
                <a:solidFill>
                  <a:schemeClr val="bg1"/>
                </a:solidFill>
                <a:latin typeface="Arial" panose="020B0604020202020204" pitchFamily="34" charset="0"/>
                <a:cs typeface="Arial" panose="020B0604020202020204" pitchFamily="34" charset="0"/>
              </a:endParaRPr>
            </a:p>
          </p:txBody>
        </p:sp>
        <p:sp>
          <p:nvSpPr>
            <p:cNvPr id="176" name="평행 사변형 175"/>
            <p:cNvSpPr/>
            <p:nvPr/>
          </p:nvSpPr>
          <p:spPr>
            <a:xfrm rot="18900000">
              <a:off x="3570649" y="4059581"/>
              <a:ext cx="572182" cy="92919"/>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GUANGZHOU</a:t>
              </a:r>
              <a:endParaRPr kumimoji="0" lang="ko-KR" altLang="en-US" sz="600" b="1">
                <a:solidFill>
                  <a:schemeClr val="bg1"/>
                </a:solidFill>
                <a:latin typeface="Arial" panose="020B0604020202020204" pitchFamily="34" charset="0"/>
                <a:cs typeface="Arial" panose="020B0604020202020204" pitchFamily="34" charset="0"/>
              </a:endParaRPr>
            </a:p>
          </p:txBody>
        </p:sp>
        <p:sp>
          <p:nvSpPr>
            <p:cNvPr id="177" name="평행 사변형 176"/>
            <p:cNvSpPr/>
            <p:nvPr/>
          </p:nvSpPr>
          <p:spPr>
            <a:xfrm rot="18900000">
              <a:off x="3353416" y="4667708"/>
              <a:ext cx="565108" cy="94464"/>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BANGKOK</a:t>
              </a:r>
              <a:endParaRPr kumimoji="0" lang="ko-KR" altLang="en-US" sz="600" b="1">
                <a:solidFill>
                  <a:schemeClr val="bg1"/>
                </a:solidFill>
                <a:latin typeface="Arial" panose="020B0604020202020204" pitchFamily="34" charset="0"/>
                <a:cs typeface="Arial" panose="020B0604020202020204" pitchFamily="34" charset="0"/>
              </a:endParaRPr>
            </a:p>
          </p:txBody>
        </p:sp>
        <p:sp>
          <p:nvSpPr>
            <p:cNvPr id="178" name="평행 사변형 177"/>
            <p:cNvSpPr/>
            <p:nvPr/>
          </p:nvSpPr>
          <p:spPr>
            <a:xfrm rot="18900000">
              <a:off x="4015954" y="4675013"/>
              <a:ext cx="512995" cy="94464"/>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JAKARTA</a:t>
              </a:r>
              <a:endParaRPr kumimoji="0" lang="ko-KR" altLang="en-US" sz="600" b="1">
                <a:solidFill>
                  <a:schemeClr val="bg1"/>
                </a:solidFill>
                <a:latin typeface="Arial" panose="020B0604020202020204" pitchFamily="34" charset="0"/>
                <a:cs typeface="Arial" panose="020B0604020202020204" pitchFamily="34" charset="0"/>
              </a:endParaRPr>
            </a:p>
          </p:txBody>
        </p:sp>
        <p:sp>
          <p:nvSpPr>
            <p:cNvPr id="179" name="평행 사변형 178"/>
            <p:cNvSpPr/>
            <p:nvPr/>
          </p:nvSpPr>
          <p:spPr>
            <a:xfrm rot="18900000">
              <a:off x="3711636" y="4783619"/>
              <a:ext cx="618851" cy="92836"/>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SINGAPORE</a:t>
              </a:r>
              <a:endParaRPr kumimoji="0" lang="ko-KR" altLang="en-US" sz="600" b="1">
                <a:solidFill>
                  <a:schemeClr val="bg1"/>
                </a:solidFill>
                <a:latin typeface="Arial" panose="020B0604020202020204" pitchFamily="34" charset="0"/>
                <a:cs typeface="Arial" panose="020B0604020202020204" pitchFamily="34" charset="0"/>
              </a:endParaRPr>
            </a:p>
          </p:txBody>
        </p:sp>
        <p:sp>
          <p:nvSpPr>
            <p:cNvPr id="180" name="평행 사변형 179"/>
            <p:cNvSpPr/>
            <p:nvPr/>
          </p:nvSpPr>
          <p:spPr>
            <a:xfrm rot="18900000">
              <a:off x="3449930" y="4597105"/>
              <a:ext cx="827306" cy="92836"/>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KUALA LUMPUR</a:t>
              </a:r>
              <a:endParaRPr kumimoji="0" lang="ko-KR" altLang="en-US" sz="600" b="1">
                <a:solidFill>
                  <a:schemeClr val="bg1"/>
                </a:solidFill>
                <a:latin typeface="Arial" panose="020B0604020202020204" pitchFamily="34" charset="0"/>
                <a:cs typeface="Arial" panose="020B0604020202020204" pitchFamily="34" charset="0"/>
              </a:endParaRPr>
            </a:p>
          </p:txBody>
        </p:sp>
        <p:sp>
          <p:nvSpPr>
            <p:cNvPr id="181" name="평행 사변형 180"/>
            <p:cNvSpPr/>
            <p:nvPr/>
          </p:nvSpPr>
          <p:spPr>
            <a:xfrm rot="18900000">
              <a:off x="3747464" y="4100320"/>
              <a:ext cx="680736" cy="92835"/>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HO CHI MINH</a:t>
              </a:r>
              <a:endParaRPr kumimoji="0" lang="ko-KR" altLang="en-US" sz="600" b="1">
                <a:solidFill>
                  <a:schemeClr val="bg1"/>
                </a:solidFill>
                <a:latin typeface="Arial" panose="020B0604020202020204" pitchFamily="34" charset="0"/>
                <a:cs typeface="Arial" panose="020B0604020202020204" pitchFamily="34" charset="0"/>
              </a:endParaRPr>
            </a:p>
          </p:txBody>
        </p:sp>
        <p:sp>
          <p:nvSpPr>
            <p:cNvPr id="182" name="평행 사변형 181"/>
            <p:cNvSpPr/>
            <p:nvPr/>
          </p:nvSpPr>
          <p:spPr>
            <a:xfrm rot="18900000">
              <a:off x="4114876" y="4058135"/>
              <a:ext cx="439832" cy="109718"/>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FC000"/>
                  </a:solidFill>
                  <a:latin typeface="Arial" panose="020B0604020202020204" pitchFamily="34" charset="0"/>
                  <a:ea typeface="Meiryo"/>
                  <a:cs typeface="Arial" panose="020B0604020202020204" pitchFamily="34" charset="0"/>
                </a:rPr>
                <a:t>TAIPEI</a:t>
              </a:r>
              <a:endParaRPr kumimoji="0" lang="ko-KR" altLang="en-US" sz="600" b="1">
                <a:solidFill>
                  <a:srgbClr val="FFC000"/>
                </a:solidFill>
                <a:latin typeface="Arial" panose="020B0604020202020204" pitchFamily="34" charset="0"/>
                <a:cs typeface="Arial" panose="020B0604020202020204" pitchFamily="34" charset="0"/>
              </a:endParaRPr>
            </a:p>
          </p:txBody>
        </p:sp>
        <p:sp>
          <p:nvSpPr>
            <p:cNvPr id="183" name="평행 사변형 182"/>
            <p:cNvSpPr/>
            <p:nvPr/>
          </p:nvSpPr>
          <p:spPr>
            <a:xfrm rot="18900000">
              <a:off x="3608620" y="4140615"/>
              <a:ext cx="620480" cy="94464"/>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HONGKONG</a:t>
              </a:r>
              <a:endParaRPr kumimoji="0" lang="ko-KR" altLang="en-US" sz="600" b="1">
                <a:solidFill>
                  <a:schemeClr val="bg1"/>
                </a:solidFill>
                <a:latin typeface="Arial" panose="020B0604020202020204" pitchFamily="34" charset="0"/>
                <a:cs typeface="Arial" panose="020B0604020202020204" pitchFamily="34" charset="0"/>
              </a:endParaRPr>
            </a:p>
          </p:txBody>
        </p:sp>
        <p:sp>
          <p:nvSpPr>
            <p:cNvPr id="184" name="평행 사변형 183"/>
            <p:cNvSpPr/>
            <p:nvPr/>
          </p:nvSpPr>
          <p:spPr>
            <a:xfrm rot="18900000">
              <a:off x="1100432" y="3288601"/>
              <a:ext cx="561852" cy="92836"/>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PARIS</a:t>
              </a:r>
              <a:endParaRPr kumimoji="0" lang="ko-KR" altLang="en-US" sz="600" b="1">
                <a:solidFill>
                  <a:srgbClr val="FDD130"/>
                </a:solidFill>
                <a:latin typeface="Arial" panose="020B0604020202020204" pitchFamily="34" charset="0"/>
                <a:cs typeface="Arial" panose="020B0604020202020204" pitchFamily="34" charset="0"/>
              </a:endParaRPr>
            </a:p>
          </p:txBody>
        </p:sp>
        <p:sp>
          <p:nvSpPr>
            <p:cNvPr id="185" name="평행 사변형 184"/>
            <p:cNvSpPr/>
            <p:nvPr/>
          </p:nvSpPr>
          <p:spPr>
            <a:xfrm rot="18900000">
              <a:off x="454081" y="4342065"/>
              <a:ext cx="561852" cy="104667"/>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ACCRA</a:t>
              </a:r>
              <a:endParaRPr kumimoji="0" lang="ko-KR" altLang="en-US" sz="600" b="1">
                <a:solidFill>
                  <a:srgbClr val="FDD130"/>
                </a:solidFill>
                <a:latin typeface="Arial" panose="020B0604020202020204" pitchFamily="34" charset="0"/>
                <a:cs typeface="Arial" panose="020B0604020202020204" pitchFamily="34" charset="0"/>
              </a:endParaRPr>
            </a:p>
          </p:txBody>
        </p:sp>
        <p:sp>
          <p:nvSpPr>
            <p:cNvPr id="186" name="평행 사변형 185"/>
            <p:cNvSpPr/>
            <p:nvPr/>
          </p:nvSpPr>
          <p:spPr>
            <a:xfrm rot="18900000">
              <a:off x="1096012" y="3471164"/>
              <a:ext cx="614919" cy="102381"/>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FRANKFURT</a:t>
              </a:r>
              <a:endParaRPr kumimoji="0" lang="ko-KR" altLang="en-US" sz="600" b="1">
                <a:solidFill>
                  <a:srgbClr val="FDD130"/>
                </a:solidFill>
                <a:latin typeface="Arial" panose="020B0604020202020204" pitchFamily="34" charset="0"/>
                <a:cs typeface="Arial" panose="020B0604020202020204" pitchFamily="34" charset="0"/>
              </a:endParaRPr>
            </a:p>
          </p:txBody>
        </p:sp>
        <p:sp>
          <p:nvSpPr>
            <p:cNvPr id="187" name="평행 사변형 186"/>
            <p:cNvSpPr/>
            <p:nvPr/>
          </p:nvSpPr>
          <p:spPr>
            <a:xfrm rot="18900000">
              <a:off x="5621936" y="3408441"/>
              <a:ext cx="561852" cy="92836"/>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SEATTLE</a:t>
              </a:r>
              <a:endParaRPr kumimoji="0" lang="ko-KR" altLang="en-US" sz="600" b="1">
                <a:solidFill>
                  <a:srgbClr val="FDD130"/>
                </a:solidFill>
                <a:latin typeface="Arial" panose="020B0604020202020204" pitchFamily="34" charset="0"/>
                <a:cs typeface="Arial" panose="020B0604020202020204" pitchFamily="34" charset="0"/>
              </a:endParaRPr>
            </a:p>
          </p:txBody>
        </p:sp>
        <p:sp>
          <p:nvSpPr>
            <p:cNvPr id="188" name="평행 사변형 187"/>
            <p:cNvSpPr/>
            <p:nvPr/>
          </p:nvSpPr>
          <p:spPr>
            <a:xfrm rot="18900000">
              <a:off x="523464" y="3503506"/>
              <a:ext cx="512994" cy="96093"/>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FC000"/>
                  </a:solidFill>
                  <a:latin typeface="Arial" panose="020B0604020202020204" pitchFamily="34" charset="0"/>
                  <a:ea typeface="Meiryo"/>
                  <a:cs typeface="Arial" panose="020B0604020202020204" pitchFamily="34" charset="0"/>
                </a:rPr>
                <a:t>LISBON</a:t>
              </a:r>
              <a:endParaRPr kumimoji="0" lang="ko-KR" altLang="en-US" sz="600" b="1">
                <a:solidFill>
                  <a:srgbClr val="FFC000"/>
                </a:solidFill>
                <a:latin typeface="Arial" panose="020B0604020202020204" pitchFamily="34" charset="0"/>
                <a:cs typeface="Arial" panose="020B0604020202020204" pitchFamily="34" charset="0"/>
              </a:endParaRPr>
            </a:p>
          </p:txBody>
        </p:sp>
      </p:grpSp>
      <p:sp>
        <p:nvSpPr>
          <p:cNvPr id="129" name="평행 사변형 128"/>
          <p:cNvSpPr/>
          <p:nvPr/>
        </p:nvSpPr>
        <p:spPr>
          <a:xfrm rot="18900000">
            <a:off x="5450777" y="2659214"/>
            <a:ext cx="496888" cy="90487"/>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MANILA</a:t>
            </a:r>
            <a:endParaRPr kumimoji="0" lang="ko-KR" altLang="en-US" sz="600" b="1">
              <a:solidFill>
                <a:schemeClr val="bg1"/>
              </a:solidFill>
              <a:latin typeface="Arial" panose="020B0604020202020204" pitchFamily="34" charset="0"/>
              <a:cs typeface="Arial" panose="020B0604020202020204" pitchFamily="34" charset="0"/>
            </a:endParaRPr>
          </a:p>
        </p:txBody>
      </p:sp>
      <p:sp>
        <p:nvSpPr>
          <p:cNvPr id="130" name="평행 사변형 129"/>
          <p:cNvSpPr/>
          <p:nvPr/>
        </p:nvSpPr>
        <p:spPr>
          <a:xfrm rot="18900000">
            <a:off x="4299396" y="2573824"/>
            <a:ext cx="604838" cy="93662"/>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NANJING</a:t>
            </a:r>
            <a:endParaRPr kumimoji="0" lang="ko-KR" altLang="en-US" sz="600" b="1">
              <a:solidFill>
                <a:srgbClr val="FDD130"/>
              </a:solidFill>
              <a:latin typeface="Arial" panose="020B0604020202020204" pitchFamily="34" charset="0"/>
              <a:cs typeface="Arial" panose="020B0604020202020204" pitchFamily="34" charset="0"/>
            </a:endParaRPr>
          </a:p>
        </p:txBody>
      </p:sp>
      <p:sp>
        <p:nvSpPr>
          <p:cNvPr id="133" name="평행 사변형 132"/>
          <p:cNvSpPr/>
          <p:nvPr/>
        </p:nvSpPr>
        <p:spPr>
          <a:xfrm rot="18900000">
            <a:off x="1503824" y="1112195"/>
            <a:ext cx="581186" cy="103620"/>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FC000"/>
                </a:solidFill>
                <a:latin typeface="Arial" panose="020B0604020202020204" pitchFamily="34" charset="0"/>
                <a:ea typeface="Meiryo"/>
                <a:cs typeface="Arial" panose="020B0604020202020204" pitchFamily="34" charset="0"/>
              </a:rPr>
              <a:t>Antwerp</a:t>
            </a:r>
            <a:endParaRPr kumimoji="0" lang="ko-KR" altLang="en-US" sz="600" b="1">
              <a:solidFill>
                <a:srgbClr val="FFC000"/>
              </a:solidFill>
              <a:latin typeface="Arial" panose="020B0604020202020204" pitchFamily="34" charset="0"/>
              <a:cs typeface="Arial" panose="020B0604020202020204" pitchFamily="34" charset="0"/>
            </a:endParaRPr>
          </a:p>
        </p:txBody>
      </p:sp>
      <p:sp>
        <p:nvSpPr>
          <p:cNvPr id="134" name="평행 사변형 133"/>
          <p:cNvSpPr/>
          <p:nvPr/>
        </p:nvSpPr>
        <p:spPr>
          <a:xfrm rot="18900000">
            <a:off x="1886265" y="970295"/>
            <a:ext cx="738877" cy="80275"/>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HELSINKI</a:t>
            </a:r>
            <a:endParaRPr kumimoji="0" lang="ko-KR" altLang="en-US" sz="600" b="1">
              <a:solidFill>
                <a:srgbClr val="FDD130"/>
              </a:solidFill>
              <a:latin typeface="Arial" panose="020B0604020202020204" pitchFamily="34" charset="0"/>
              <a:cs typeface="Arial" panose="020B0604020202020204" pitchFamily="34" charset="0"/>
            </a:endParaRPr>
          </a:p>
        </p:txBody>
      </p:sp>
      <p:sp>
        <p:nvSpPr>
          <p:cNvPr id="135" name="평행 사변형 134"/>
          <p:cNvSpPr/>
          <p:nvPr/>
        </p:nvSpPr>
        <p:spPr>
          <a:xfrm rot="18900000">
            <a:off x="2371033" y="1242469"/>
            <a:ext cx="504364" cy="80274"/>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dirty="0">
                <a:solidFill>
                  <a:srgbClr val="FDD130"/>
                </a:solidFill>
                <a:latin typeface="Arial" panose="020B0604020202020204" pitchFamily="34" charset="0"/>
                <a:ea typeface="Meiryo"/>
                <a:cs typeface="Arial" panose="020B0604020202020204" pitchFamily="34" charset="0"/>
              </a:rPr>
              <a:t>GDANSK</a:t>
            </a:r>
            <a:endParaRPr kumimoji="0" lang="ko-KR" altLang="en-US" sz="600" b="1" dirty="0">
              <a:solidFill>
                <a:srgbClr val="FDD130"/>
              </a:solidFill>
              <a:latin typeface="Arial" panose="020B0604020202020204" pitchFamily="34" charset="0"/>
              <a:cs typeface="Arial" panose="020B0604020202020204" pitchFamily="34" charset="0"/>
            </a:endParaRPr>
          </a:p>
        </p:txBody>
      </p:sp>
      <p:sp>
        <p:nvSpPr>
          <p:cNvPr id="136" name="평행 사변형 135"/>
          <p:cNvSpPr/>
          <p:nvPr/>
        </p:nvSpPr>
        <p:spPr>
          <a:xfrm rot="18900000">
            <a:off x="2488281" y="1136426"/>
            <a:ext cx="756699" cy="97526"/>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500" b="1">
                <a:solidFill>
                  <a:srgbClr val="FDD130"/>
                </a:solidFill>
                <a:latin typeface="Arial" panose="020B0604020202020204" pitchFamily="34" charset="0"/>
                <a:ea typeface="Meiryo"/>
                <a:cs typeface="Arial" panose="020B0604020202020204" pitchFamily="34" charset="0"/>
              </a:rPr>
              <a:t>ST. PETERSBURG</a:t>
            </a:r>
            <a:endParaRPr kumimoji="0" lang="ko-KR" altLang="en-US" sz="500" b="1">
              <a:solidFill>
                <a:schemeClr val="bg1"/>
              </a:solidFill>
              <a:latin typeface="Arial" panose="020B0604020202020204" pitchFamily="34" charset="0"/>
              <a:cs typeface="Arial" panose="020B0604020202020204" pitchFamily="34" charset="0"/>
            </a:endParaRPr>
          </a:p>
        </p:txBody>
      </p:sp>
      <p:sp>
        <p:nvSpPr>
          <p:cNvPr id="137" name="평행 사변형 136"/>
          <p:cNvSpPr/>
          <p:nvPr/>
        </p:nvSpPr>
        <p:spPr>
          <a:xfrm rot="18900000">
            <a:off x="3884174" y="2722898"/>
            <a:ext cx="496888" cy="98758"/>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CHENNAI</a:t>
            </a:r>
            <a:endParaRPr kumimoji="0" lang="ko-KR" altLang="en-US" sz="600" b="1">
              <a:solidFill>
                <a:schemeClr val="bg1"/>
              </a:solidFill>
              <a:latin typeface="Arial" panose="020B0604020202020204" pitchFamily="34" charset="0"/>
              <a:cs typeface="Arial" panose="020B0604020202020204" pitchFamily="34" charset="0"/>
            </a:endParaRPr>
          </a:p>
        </p:txBody>
      </p:sp>
      <p:sp>
        <p:nvSpPr>
          <p:cNvPr id="138" name="평행 사변형 137"/>
          <p:cNvSpPr/>
          <p:nvPr/>
        </p:nvSpPr>
        <p:spPr>
          <a:xfrm rot="18900000">
            <a:off x="4320223" y="2998725"/>
            <a:ext cx="550411" cy="89226"/>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NATRANG</a:t>
            </a:r>
            <a:endParaRPr kumimoji="0" lang="ko-KR" altLang="en-US" sz="600" b="1">
              <a:solidFill>
                <a:schemeClr val="bg1"/>
              </a:solidFill>
              <a:latin typeface="Arial" panose="020B0604020202020204" pitchFamily="34" charset="0"/>
              <a:cs typeface="Arial" panose="020B0604020202020204" pitchFamily="34" charset="0"/>
            </a:endParaRPr>
          </a:p>
        </p:txBody>
      </p:sp>
      <p:sp>
        <p:nvSpPr>
          <p:cNvPr id="139" name="평행 사변형 138"/>
          <p:cNvSpPr/>
          <p:nvPr/>
        </p:nvSpPr>
        <p:spPr>
          <a:xfrm rot="18900000">
            <a:off x="5865314" y="2088904"/>
            <a:ext cx="504364" cy="78914"/>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IMABARI</a:t>
            </a:r>
            <a:endParaRPr kumimoji="0" lang="ko-KR" altLang="en-US" sz="600" b="1">
              <a:solidFill>
                <a:schemeClr val="bg1"/>
              </a:solidFill>
              <a:latin typeface="Arial" panose="020B0604020202020204" pitchFamily="34" charset="0"/>
              <a:cs typeface="Arial" panose="020B0604020202020204" pitchFamily="34" charset="0"/>
            </a:endParaRPr>
          </a:p>
        </p:txBody>
      </p:sp>
      <p:sp>
        <p:nvSpPr>
          <p:cNvPr id="140" name="평행 사변형 139"/>
          <p:cNvSpPr/>
          <p:nvPr/>
        </p:nvSpPr>
        <p:spPr>
          <a:xfrm rot="18900000">
            <a:off x="6198527" y="1695264"/>
            <a:ext cx="619661" cy="102291"/>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OSAKA (</a:t>
            </a:r>
            <a:r>
              <a:rPr kumimoji="0" lang="ja-JP" altLang="en-US" sz="600" b="1">
                <a:solidFill>
                  <a:srgbClr val="FDD130"/>
                </a:solidFill>
                <a:latin typeface="Arial" panose="020B0604020202020204" pitchFamily="34" charset="0"/>
                <a:ea typeface="Meiryo"/>
                <a:cs typeface="Arial" panose="020B0604020202020204" pitchFamily="34" charset="0"/>
              </a:rPr>
              <a:t>南</a:t>
            </a:r>
            <a:r>
              <a:rPr kumimoji="0" lang="en-US" altLang="ja-JP" sz="600" b="1">
                <a:solidFill>
                  <a:srgbClr val="FDD130"/>
                </a:solidFill>
                <a:latin typeface="Arial" panose="020B0604020202020204" pitchFamily="34" charset="0"/>
                <a:ea typeface="Meiryo"/>
                <a:cs typeface="Arial" panose="020B0604020202020204" pitchFamily="34" charset="0"/>
              </a:rPr>
              <a:t>)</a:t>
            </a:r>
          </a:p>
        </p:txBody>
      </p:sp>
      <p:sp>
        <p:nvSpPr>
          <p:cNvPr id="141" name="평행 사변형 140"/>
          <p:cNvSpPr/>
          <p:nvPr/>
        </p:nvSpPr>
        <p:spPr>
          <a:xfrm rot="18900000">
            <a:off x="6266572" y="1839532"/>
            <a:ext cx="496888" cy="98758"/>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NAGOYA</a:t>
            </a:r>
            <a:endParaRPr kumimoji="0" lang="ko-KR" altLang="en-US" sz="600" b="1">
              <a:solidFill>
                <a:schemeClr val="bg1"/>
              </a:solidFill>
              <a:latin typeface="Arial" panose="020B0604020202020204" pitchFamily="34" charset="0"/>
              <a:cs typeface="Arial" panose="020B0604020202020204" pitchFamily="34" charset="0"/>
            </a:endParaRPr>
          </a:p>
        </p:txBody>
      </p:sp>
      <p:sp>
        <p:nvSpPr>
          <p:cNvPr id="142" name="평행 사변형 141"/>
          <p:cNvSpPr/>
          <p:nvPr/>
        </p:nvSpPr>
        <p:spPr>
          <a:xfrm rot="18900000">
            <a:off x="4741801" y="3136302"/>
            <a:ext cx="738877" cy="80274"/>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JOHOR BAHRU</a:t>
            </a:r>
            <a:endParaRPr kumimoji="0" lang="ko-KR" altLang="en-US" sz="600" b="1">
              <a:solidFill>
                <a:schemeClr val="bg1"/>
              </a:solidFill>
              <a:latin typeface="Arial" panose="020B0604020202020204" pitchFamily="34" charset="0"/>
              <a:cs typeface="Arial" panose="020B0604020202020204" pitchFamily="34" charset="0"/>
            </a:endParaRPr>
          </a:p>
        </p:txBody>
      </p:sp>
      <p:sp>
        <p:nvSpPr>
          <p:cNvPr id="143" name="평행 사변형 142"/>
          <p:cNvSpPr/>
          <p:nvPr/>
        </p:nvSpPr>
        <p:spPr>
          <a:xfrm rot="18900000">
            <a:off x="8797330" y="4016838"/>
            <a:ext cx="679349" cy="94884"/>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ko-KR"/>
            </a:defPPr>
            <a:lvl1pPr algn="l" rtl="0" eaLnBrk="0" fontAlgn="base" hangingPunct="0">
              <a:spcBef>
                <a:spcPct val="0"/>
              </a:spcBef>
              <a:spcAft>
                <a:spcPct val="0"/>
              </a:spcAft>
              <a:defRPr kumimoji="1" kern="1200">
                <a:solidFill>
                  <a:schemeClr val="lt1"/>
                </a:solidFill>
                <a:latin typeface="+mn-lt"/>
                <a:ea typeface="+mn-ea"/>
                <a:cs typeface="+mn-cs"/>
              </a:defRPr>
            </a:lvl1pPr>
            <a:lvl2pPr marL="457200" algn="l" rtl="0" eaLnBrk="0" fontAlgn="base" hangingPunct="0">
              <a:spcBef>
                <a:spcPct val="0"/>
              </a:spcBef>
              <a:spcAft>
                <a:spcPct val="0"/>
              </a:spcAft>
              <a:defRPr kumimoji="1" kern="1200">
                <a:solidFill>
                  <a:schemeClr val="lt1"/>
                </a:solidFill>
                <a:latin typeface="+mn-lt"/>
                <a:ea typeface="+mn-ea"/>
                <a:cs typeface="+mn-cs"/>
              </a:defRPr>
            </a:lvl2pPr>
            <a:lvl3pPr marL="914400" algn="l" rtl="0" eaLnBrk="0" fontAlgn="base" hangingPunct="0">
              <a:spcBef>
                <a:spcPct val="0"/>
              </a:spcBef>
              <a:spcAft>
                <a:spcPct val="0"/>
              </a:spcAft>
              <a:defRPr kumimoji="1" kern="1200">
                <a:solidFill>
                  <a:schemeClr val="lt1"/>
                </a:solidFill>
                <a:latin typeface="+mn-lt"/>
                <a:ea typeface="+mn-ea"/>
                <a:cs typeface="+mn-cs"/>
              </a:defRPr>
            </a:lvl3pPr>
            <a:lvl4pPr marL="1371600" algn="l" rtl="0" eaLnBrk="0" fontAlgn="base" hangingPunct="0">
              <a:spcBef>
                <a:spcPct val="0"/>
              </a:spcBef>
              <a:spcAft>
                <a:spcPct val="0"/>
              </a:spcAft>
              <a:defRPr kumimoji="1" kern="1200">
                <a:solidFill>
                  <a:schemeClr val="lt1"/>
                </a:solidFill>
                <a:latin typeface="+mn-lt"/>
                <a:ea typeface="+mn-ea"/>
                <a:cs typeface="+mn-cs"/>
              </a:defRPr>
            </a:lvl4pPr>
            <a:lvl5pPr marL="1828800" algn="l" rtl="0" eaLnBrk="0" fontAlgn="base" hangingPunct="0">
              <a:spcBef>
                <a:spcPct val="0"/>
              </a:spcBef>
              <a:spcAft>
                <a:spcPct val="0"/>
              </a:spcAft>
              <a:defRPr kumimoji="1" kern="1200">
                <a:solidFill>
                  <a:schemeClr val="lt1"/>
                </a:solidFill>
                <a:latin typeface="+mn-lt"/>
                <a:ea typeface="+mn-ea"/>
                <a:cs typeface="+mn-cs"/>
              </a:defRPr>
            </a:lvl5pPr>
            <a:lvl6pPr marL="2286000" algn="l" defTabSz="914400" rtl="0" eaLnBrk="1" latinLnBrk="1" hangingPunct="1">
              <a:defRPr kumimoji="1" kern="1200">
                <a:solidFill>
                  <a:schemeClr val="lt1"/>
                </a:solidFill>
                <a:latin typeface="+mn-lt"/>
                <a:ea typeface="+mn-ea"/>
                <a:cs typeface="+mn-cs"/>
              </a:defRPr>
            </a:lvl6pPr>
            <a:lvl7pPr marL="2743200" algn="l" defTabSz="914400" rtl="0" eaLnBrk="1" latinLnBrk="1" hangingPunct="1">
              <a:defRPr kumimoji="1" kern="1200">
                <a:solidFill>
                  <a:schemeClr val="lt1"/>
                </a:solidFill>
                <a:latin typeface="+mn-lt"/>
                <a:ea typeface="+mn-ea"/>
                <a:cs typeface="+mn-cs"/>
              </a:defRPr>
            </a:lvl7pPr>
            <a:lvl8pPr marL="3200400" algn="l" defTabSz="914400" rtl="0" eaLnBrk="1" latinLnBrk="1" hangingPunct="1">
              <a:defRPr kumimoji="1" kern="1200">
                <a:solidFill>
                  <a:schemeClr val="lt1"/>
                </a:solidFill>
                <a:latin typeface="+mn-lt"/>
                <a:ea typeface="+mn-ea"/>
                <a:cs typeface="+mn-cs"/>
              </a:defRPr>
            </a:lvl8pPr>
            <a:lvl9pPr marL="3657600" algn="l" defTabSz="914400" rtl="0" eaLnBrk="1" latinLnBrk="1" hangingPunct="1">
              <a:defRPr kumimoji="1" kern="1200">
                <a:solidFill>
                  <a:schemeClr val="lt1"/>
                </a:solidFill>
                <a:latin typeface="+mn-lt"/>
                <a:ea typeface="+mn-ea"/>
                <a:cs typeface="+mn-cs"/>
              </a:defRPr>
            </a:lvl9pPr>
          </a:lstStyle>
          <a:p>
            <a:pPr algn="ctr" eaLnBrk="1" latinLnBrk="1" hangingPunct="1">
              <a:spcBef>
                <a:spcPts val="0"/>
              </a:spcBef>
              <a:spcAft>
                <a:spcPts val="0"/>
              </a:spcAft>
              <a:defRPr/>
            </a:pPr>
            <a:r>
              <a:rPr kumimoji="0" lang="en-US" altLang="ko-KR" sz="600" b="1">
                <a:solidFill>
                  <a:srgbClr val="FDD130"/>
                </a:solidFill>
                <a:latin typeface="Arial" panose="020B0604020202020204" pitchFamily="34" charset="0"/>
                <a:ea typeface="Meiryo"/>
                <a:cs typeface="Arial" panose="020B0604020202020204" pitchFamily="34" charset="0"/>
              </a:rPr>
              <a:t>SANTIAGO</a:t>
            </a:r>
            <a:endParaRPr kumimoji="0" lang="ko-KR" altLang="en-US" sz="600" b="1">
              <a:solidFill>
                <a:schemeClr val="bg1"/>
              </a:solidFill>
              <a:latin typeface="Arial" panose="020B0604020202020204" pitchFamily="34" charset="0"/>
              <a:cs typeface="Arial" panose="020B0604020202020204" pitchFamily="34" charset="0"/>
            </a:endParaRPr>
          </a:p>
        </p:txBody>
      </p:sp>
      <p:sp>
        <p:nvSpPr>
          <p:cNvPr id="226" name="평행 사변형 225"/>
          <p:cNvSpPr/>
          <p:nvPr/>
        </p:nvSpPr>
        <p:spPr>
          <a:xfrm rot="18900000">
            <a:off x="9138896" y="1714281"/>
            <a:ext cx="516324" cy="98592"/>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latinLnBrk="1" hangingPunct="1">
              <a:spcBef>
                <a:spcPts val="0"/>
              </a:spcBef>
              <a:spcAft>
                <a:spcPts val="0"/>
              </a:spcAft>
              <a:defRPr/>
            </a:pPr>
            <a:r>
              <a:rPr kumimoji="0" lang="en-US" altLang="ko-KR" sz="600" b="1" dirty="0">
                <a:solidFill>
                  <a:srgbClr val="5EB5B6"/>
                </a:solidFill>
                <a:latin typeface="Arial" panose="020B0604020202020204" pitchFamily="34" charset="0"/>
                <a:cs typeface="Arial" panose="020B0604020202020204" pitchFamily="34" charset="0"/>
              </a:rPr>
              <a:t>America</a:t>
            </a:r>
            <a:endParaRPr kumimoji="0" lang="ko-KR" altLang="en-US" sz="600" b="1" dirty="0">
              <a:solidFill>
                <a:srgbClr val="5EB5B6"/>
              </a:solidFill>
              <a:latin typeface="Arial" panose="020B0604020202020204" pitchFamily="34" charset="0"/>
              <a:cs typeface="Arial" panose="020B0604020202020204" pitchFamily="34" charset="0"/>
            </a:endParaRPr>
          </a:p>
        </p:txBody>
      </p:sp>
      <p:sp>
        <p:nvSpPr>
          <p:cNvPr id="227" name="평행 사변형 226"/>
          <p:cNvSpPr/>
          <p:nvPr/>
        </p:nvSpPr>
        <p:spPr>
          <a:xfrm rot="18900000">
            <a:off x="5268502" y="3284944"/>
            <a:ext cx="732588" cy="100850"/>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latinLnBrk="1" hangingPunct="1">
              <a:spcBef>
                <a:spcPts val="0"/>
              </a:spcBef>
              <a:spcAft>
                <a:spcPts val="0"/>
              </a:spcAft>
              <a:defRPr/>
            </a:pPr>
            <a:r>
              <a:rPr kumimoji="0" lang="en-US" altLang="ko-KR" sz="600" b="1" dirty="0">
                <a:solidFill>
                  <a:srgbClr val="5EB5B6"/>
                </a:solidFill>
                <a:latin typeface="Arial" panose="020B0604020202020204" pitchFamily="34" charset="0"/>
                <a:cs typeface="Arial" panose="020B0604020202020204" pitchFamily="34" charset="0"/>
              </a:rPr>
              <a:t>Asia-Pacific</a:t>
            </a:r>
            <a:endParaRPr kumimoji="0" lang="ko-KR" altLang="en-US" sz="600" b="1" dirty="0">
              <a:solidFill>
                <a:srgbClr val="5EB5B6"/>
              </a:solidFill>
              <a:latin typeface="Arial" panose="020B0604020202020204" pitchFamily="34" charset="0"/>
              <a:cs typeface="Arial" panose="020B0604020202020204" pitchFamily="34" charset="0"/>
            </a:endParaRPr>
          </a:p>
        </p:txBody>
      </p:sp>
      <p:sp>
        <p:nvSpPr>
          <p:cNvPr id="228" name="평행 사변형 227"/>
          <p:cNvSpPr/>
          <p:nvPr/>
        </p:nvSpPr>
        <p:spPr>
          <a:xfrm rot="18900000">
            <a:off x="4660202" y="2095578"/>
            <a:ext cx="549939" cy="81756"/>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latinLnBrk="1" hangingPunct="1">
              <a:spcBef>
                <a:spcPts val="0"/>
              </a:spcBef>
              <a:spcAft>
                <a:spcPts val="0"/>
              </a:spcAft>
              <a:defRPr/>
            </a:pPr>
            <a:r>
              <a:rPr kumimoji="0" lang="en-US" altLang="ko-KR" sz="600" b="1" dirty="0">
                <a:solidFill>
                  <a:srgbClr val="5EB5B6"/>
                </a:solidFill>
                <a:latin typeface="Arial" panose="020B0604020202020204" pitchFamily="34" charset="0"/>
                <a:cs typeface="Arial" panose="020B0604020202020204" pitchFamily="34" charset="0"/>
              </a:rPr>
              <a:t>China</a:t>
            </a:r>
            <a:endParaRPr kumimoji="0" lang="ko-KR" altLang="en-US" sz="600" b="1" dirty="0">
              <a:solidFill>
                <a:srgbClr val="5EB5B6"/>
              </a:solidFill>
              <a:latin typeface="Arial" panose="020B0604020202020204" pitchFamily="34" charset="0"/>
              <a:cs typeface="Arial" panose="020B0604020202020204" pitchFamily="34" charset="0"/>
            </a:endParaRPr>
          </a:p>
        </p:txBody>
      </p:sp>
      <p:sp>
        <p:nvSpPr>
          <p:cNvPr id="230" name="평행 사변형 229"/>
          <p:cNvSpPr/>
          <p:nvPr/>
        </p:nvSpPr>
        <p:spPr>
          <a:xfrm rot="18900000">
            <a:off x="2048847" y="1782630"/>
            <a:ext cx="522612" cy="81693"/>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latinLnBrk="1" hangingPunct="1">
              <a:spcBef>
                <a:spcPts val="0"/>
              </a:spcBef>
              <a:spcAft>
                <a:spcPts val="0"/>
              </a:spcAft>
              <a:defRPr/>
            </a:pPr>
            <a:r>
              <a:rPr kumimoji="0" lang="en-US" altLang="ko-KR" sz="600" b="1" dirty="0">
                <a:solidFill>
                  <a:srgbClr val="5EB5B6"/>
                </a:solidFill>
                <a:latin typeface="Arial" panose="020B0604020202020204" pitchFamily="34" charset="0"/>
                <a:cs typeface="Arial" panose="020B0604020202020204" pitchFamily="34" charset="0"/>
              </a:rPr>
              <a:t>Europe</a:t>
            </a:r>
          </a:p>
        </p:txBody>
      </p:sp>
      <p:sp>
        <p:nvSpPr>
          <p:cNvPr id="3" name="평행 사변형 229">
            <a:extLst>
              <a:ext uri="{FF2B5EF4-FFF2-40B4-BE49-F238E27FC236}">
                <a16:creationId xmlns:a16="http://schemas.microsoft.com/office/drawing/2014/main" id="{DC7D77B2-6735-877F-4DB5-151B64387068}"/>
              </a:ext>
            </a:extLst>
          </p:cNvPr>
          <p:cNvSpPr/>
          <p:nvPr/>
        </p:nvSpPr>
        <p:spPr>
          <a:xfrm rot="18900000">
            <a:off x="2002074" y="1200390"/>
            <a:ext cx="623521" cy="87626"/>
          </a:xfrm>
          <a:prstGeom prst="parallelogram">
            <a:avLst>
              <a:gd name="adj" fmla="val 25000"/>
            </a:avLst>
          </a:prstGeom>
          <a:gradFill flip="none" rotWithShape="1">
            <a:gsLst>
              <a:gs pos="0">
                <a:srgbClr val="3D4C63"/>
              </a:gs>
              <a:gs pos="100000">
                <a:srgbClr val="3D4C63">
                  <a:alpha val="80000"/>
                </a:srgbClr>
              </a:gs>
            </a:gsLst>
            <a:lin ang="0" scaled="1"/>
            <a:tileRect/>
          </a:gradFill>
          <a:ln>
            <a:noFill/>
          </a:ln>
          <a:effectLst>
            <a:outerShdw blurRad="50800" dir="18900000" sy="23000" kx="-1200000" algn="b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latinLnBrk="1" hangingPunct="1">
              <a:spcBef>
                <a:spcPts val="0"/>
              </a:spcBef>
              <a:spcAft>
                <a:spcPts val="0"/>
              </a:spcAft>
              <a:defRPr/>
            </a:pPr>
            <a:r>
              <a:rPr kumimoji="0" lang="en-US" altLang="ko-KR" sz="600" b="1" dirty="0">
                <a:solidFill>
                  <a:srgbClr val="5EB5B6"/>
                </a:solidFill>
                <a:latin typeface="Arial" panose="020B0604020202020204" pitchFamily="34" charset="0"/>
                <a:cs typeface="Arial" panose="020B0604020202020204" pitchFamily="34" charset="0"/>
              </a:rPr>
              <a:t>North Europe</a:t>
            </a:r>
          </a:p>
        </p:txBody>
      </p:sp>
    </p:spTree>
  </p:cSld>
  <p:clrMapOvr>
    <a:masterClrMapping/>
  </p:clrMapOvr>
  <p:transition advTm="13988"/>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제목 1"/>
          <p:cNvSpPr>
            <a:spLocks noGrp="1"/>
          </p:cNvSpPr>
          <p:nvPr>
            <p:ph type="title"/>
          </p:nvPr>
        </p:nvSpPr>
        <p:spPr>
          <a:ln>
            <a:miter lim="800000"/>
            <a:headEnd/>
            <a:tailEnd/>
          </a:ln>
        </p:spPr>
        <p:txBody>
          <a:bodyPr rtlCol="0">
            <a:normAutofit/>
          </a:bodyPr>
          <a:lstStyle/>
          <a:p>
            <a:pPr defTabSz="457200" latinLnBrk="0">
              <a:defRPr/>
            </a:pPr>
            <a:r>
              <a:rPr lang="en-US" altLang="ko-KR" spc="-46" dirty="0">
                <a:ln>
                  <a:solidFill>
                    <a:srgbClr val="4472C4">
                      <a:alpha val="0"/>
                    </a:srgbClr>
                  </a:solidFill>
                </a:ln>
                <a:solidFill>
                  <a:srgbClr val="0088C7"/>
                </a:solidFill>
                <a:latin typeface="Arial" panose="020B0604020202020204" pitchFamily="34" charset="0"/>
                <a:ea typeface="Meiryo" panose="020B0604030504040204" pitchFamily="34" charset="-128"/>
                <a:cs typeface="Arial" panose="020B0604020202020204" pitchFamily="34" charset="0"/>
              </a:rPr>
              <a:t>Remote Survey and Support</a:t>
            </a:r>
          </a:p>
        </p:txBody>
      </p:sp>
      <p:grpSp>
        <p:nvGrpSpPr>
          <p:cNvPr id="8" name="그룹 31">
            <a:extLst>
              <a:ext uri="{FF2B5EF4-FFF2-40B4-BE49-F238E27FC236}">
                <a16:creationId xmlns:a16="http://schemas.microsoft.com/office/drawing/2014/main" id="{F7C630CA-42FC-43C9-8E21-9CCEF1E53869}"/>
              </a:ext>
            </a:extLst>
          </p:cNvPr>
          <p:cNvGrpSpPr>
            <a:grpSpLocks/>
          </p:cNvGrpSpPr>
          <p:nvPr/>
        </p:nvGrpSpPr>
        <p:grpSpPr bwMode="auto">
          <a:xfrm>
            <a:off x="35643" y="908721"/>
            <a:ext cx="9156701" cy="461665"/>
            <a:chOff x="1" y="925921"/>
            <a:chExt cx="9160650" cy="463004"/>
          </a:xfrm>
        </p:grpSpPr>
        <p:sp>
          <p:nvSpPr>
            <p:cNvPr id="9" name="직사각형 8">
              <a:extLst>
                <a:ext uri="{FF2B5EF4-FFF2-40B4-BE49-F238E27FC236}">
                  <a16:creationId xmlns:a16="http://schemas.microsoft.com/office/drawing/2014/main" id="{604AE287-67F7-425E-9D07-FB3379AACA4C}"/>
                </a:ext>
              </a:extLst>
            </p:cNvPr>
            <p:cNvSpPr/>
            <p:nvPr/>
          </p:nvSpPr>
          <p:spPr>
            <a:xfrm>
              <a:off x="665078" y="925921"/>
              <a:ext cx="8495573" cy="463004"/>
            </a:xfrm>
            <a:prstGeom prst="rect">
              <a:avLst/>
            </a:prstGeom>
          </p:spPr>
          <p:txBody>
            <a:bodyPr>
              <a:spAutoFit/>
            </a:bodyPr>
            <a:lstStyle/>
            <a:p>
              <a:pPr eaLnBrk="1" fontAlgn="auto" latinLnBrk="1" hangingPunct="1">
                <a:spcBef>
                  <a:spcPct val="50000"/>
                </a:spcBef>
                <a:spcAft>
                  <a:spcPts val="0"/>
                </a:spcAft>
                <a:defRPr/>
              </a:pPr>
              <a:r>
                <a:rPr kumimoji="0" lang="en-US" altLang="ko-KR" sz="2400" b="1" spc="-100" dirty="0">
                  <a:ln>
                    <a:solidFill>
                      <a:srgbClr val="1861AB">
                        <a:alpha val="0"/>
                      </a:srgbClr>
                    </a:solidFill>
                  </a:ln>
                  <a:solidFill>
                    <a:srgbClr val="3C4C62"/>
                  </a:solidFill>
                  <a:latin typeface="Calibri" panose="020F0502020204030204" pitchFamily="34" charset="0"/>
                  <a:ea typeface="HY견고딕"/>
                </a:rPr>
                <a:t>KR Integrated Survey Center (ISC)</a:t>
              </a:r>
            </a:p>
          </p:txBody>
        </p:sp>
        <p:sp>
          <p:nvSpPr>
            <p:cNvPr id="10" name="자유형 18">
              <a:extLst>
                <a:ext uri="{FF2B5EF4-FFF2-40B4-BE49-F238E27FC236}">
                  <a16:creationId xmlns:a16="http://schemas.microsoft.com/office/drawing/2014/main" id="{A7F3E3F7-787A-4354-B3ED-C278859E4F9A}"/>
                </a:ext>
              </a:extLst>
            </p:cNvPr>
            <p:cNvSpPr/>
            <p:nvPr/>
          </p:nvSpPr>
          <p:spPr>
            <a:xfrm>
              <a:off x="1" y="935661"/>
              <a:ext cx="652743" cy="378920"/>
            </a:xfrm>
            <a:custGeom>
              <a:avLst/>
              <a:gdLst>
                <a:gd name="connsiteX0" fmla="*/ 0 w 652433"/>
                <a:gd name="connsiteY0" fmla="*/ 0 h 378664"/>
                <a:gd name="connsiteX1" fmla="*/ 463101 w 652433"/>
                <a:gd name="connsiteY1" fmla="*/ 0 h 378664"/>
                <a:gd name="connsiteX2" fmla="*/ 652433 w 652433"/>
                <a:gd name="connsiteY2" fmla="*/ 189332 h 378664"/>
                <a:gd name="connsiteX3" fmla="*/ 652432 w 652433"/>
                <a:gd name="connsiteY3" fmla="*/ 189332 h 378664"/>
                <a:gd name="connsiteX4" fmla="*/ 463100 w 652433"/>
                <a:gd name="connsiteY4" fmla="*/ 378664 h 378664"/>
                <a:gd name="connsiteX5" fmla="*/ 0 w 652433"/>
                <a:gd name="connsiteY5" fmla="*/ 378663 h 37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2433" h="378664">
                  <a:moveTo>
                    <a:pt x="0" y="0"/>
                  </a:moveTo>
                  <a:lnTo>
                    <a:pt x="463101" y="0"/>
                  </a:lnTo>
                  <a:cubicBezTo>
                    <a:pt x="567666" y="0"/>
                    <a:pt x="652433" y="84767"/>
                    <a:pt x="652433" y="189332"/>
                  </a:cubicBezTo>
                  <a:lnTo>
                    <a:pt x="652432" y="189332"/>
                  </a:lnTo>
                  <a:cubicBezTo>
                    <a:pt x="652432" y="293897"/>
                    <a:pt x="567665" y="378664"/>
                    <a:pt x="463100" y="378664"/>
                  </a:cubicBezTo>
                  <a:lnTo>
                    <a:pt x="0" y="378663"/>
                  </a:lnTo>
                  <a:close/>
                </a:path>
              </a:pathLst>
            </a:custGeom>
            <a:gradFill>
              <a:gsLst>
                <a:gs pos="100000">
                  <a:srgbClr val="243A48"/>
                </a:gs>
                <a:gs pos="0">
                  <a:srgbClr val="3D4C63"/>
                </a:gs>
              </a:gsLst>
              <a:lin ang="5400000" scaled="1"/>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504000" tIns="72000" rIns="0" bIns="0" anchor="ctr"/>
            <a:lstStyle/>
            <a:p>
              <a:pPr>
                <a:lnSpc>
                  <a:spcPct val="50000"/>
                </a:lnSpc>
                <a:spcBef>
                  <a:spcPct val="50000"/>
                </a:spcBef>
                <a:defRPr/>
              </a:pPr>
              <a:endParaRPr lang="en-US" altLang="ko-KR" spc="-100" dirty="0">
                <a:ln>
                  <a:solidFill>
                    <a:srgbClr val="1861AB">
                      <a:alpha val="0"/>
                    </a:srgbClr>
                  </a:solidFill>
                </a:ln>
                <a:solidFill>
                  <a:srgbClr val="30B2D4"/>
                </a:solidFill>
                <a:effectLst>
                  <a:outerShdw blurRad="25400" dist="12700" dir="5400000" algn="t" rotWithShape="0">
                    <a:prstClr val="black">
                      <a:alpha val="50000"/>
                    </a:prstClr>
                  </a:outerShdw>
                </a:effectLst>
                <a:latin typeface="+mj-ea"/>
                <a:ea typeface="+mj-ea"/>
              </a:endParaRPr>
            </a:p>
          </p:txBody>
        </p:sp>
        <p:grpSp>
          <p:nvGrpSpPr>
            <p:cNvPr id="11" name="그룹 34">
              <a:extLst>
                <a:ext uri="{FF2B5EF4-FFF2-40B4-BE49-F238E27FC236}">
                  <a16:creationId xmlns:a16="http://schemas.microsoft.com/office/drawing/2014/main" id="{636DD4D7-DBB7-462B-8705-D6AB74C78919}"/>
                </a:ext>
              </a:extLst>
            </p:cNvPr>
            <p:cNvGrpSpPr>
              <a:grpSpLocks/>
            </p:cNvGrpSpPr>
            <p:nvPr/>
          </p:nvGrpSpPr>
          <p:grpSpPr bwMode="auto">
            <a:xfrm>
              <a:off x="295886" y="981891"/>
              <a:ext cx="287292" cy="287292"/>
              <a:chOff x="495151" y="3129829"/>
              <a:chExt cx="382385" cy="382385"/>
            </a:xfrm>
          </p:grpSpPr>
          <p:sp>
            <p:nvSpPr>
              <p:cNvPr id="12" name="타원 11">
                <a:extLst>
                  <a:ext uri="{FF2B5EF4-FFF2-40B4-BE49-F238E27FC236}">
                    <a16:creationId xmlns:a16="http://schemas.microsoft.com/office/drawing/2014/main" id="{BE6FFEF2-C3A2-45A2-B3B1-687096E109AA}"/>
                  </a:ext>
                </a:extLst>
              </p:cNvPr>
              <p:cNvSpPr/>
              <p:nvPr/>
            </p:nvSpPr>
            <p:spPr>
              <a:xfrm>
                <a:off x="495151" y="3129829"/>
                <a:ext cx="382385" cy="382385"/>
              </a:xfrm>
              <a:prstGeom prst="ellipse">
                <a:avLst/>
              </a:prstGeom>
              <a:solidFill>
                <a:schemeClr val="bg1"/>
              </a:solidFill>
              <a:ln w="38100">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latin typeface="+mj-lt"/>
                </a:endParaRPr>
              </a:p>
            </p:txBody>
          </p:sp>
          <p:sp>
            <p:nvSpPr>
              <p:cNvPr id="13" name="갈매기형 수장 21">
                <a:extLst>
                  <a:ext uri="{FF2B5EF4-FFF2-40B4-BE49-F238E27FC236}">
                    <a16:creationId xmlns:a16="http://schemas.microsoft.com/office/drawing/2014/main" id="{8C3C5D99-30E8-43E9-B160-B295DF7A3681}"/>
                  </a:ext>
                </a:extLst>
              </p:cNvPr>
              <p:cNvSpPr/>
              <p:nvPr/>
            </p:nvSpPr>
            <p:spPr>
              <a:xfrm>
                <a:off x="604160" y="3211763"/>
                <a:ext cx="180594" cy="218518"/>
              </a:xfrm>
              <a:prstGeom prst="chevron">
                <a:avLst/>
              </a:prstGeom>
              <a:solidFill>
                <a:srgbClr val="30B2D4"/>
              </a:solidFill>
              <a:ln>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gradFill>
                    <a:gsLst>
                      <a:gs pos="0">
                        <a:srgbClr val="19A1DB"/>
                      </a:gs>
                      <a:gs pos="100000">
                        <a:srgbClr val="187EBC"/>
                      </a:gs>
                    </a:gsLst>
                    <a:lin ang="5400000" scaled="1"/>
                  </a:gradFill>
                  <a:latin typeface="+mj-lt"/>
                </a:endParaRPr>
              </a:p>
            </p:txBody>
          </p:sp>
        </p:grpSp>
      </p:grpSp>
      <p:sp>
        <p:nvSpPr>
          <p:cNvPr id="3" name="矩形 3">
            <a:extLst>
              <a:ext uri="{FF2B5EF4-FFF2-40B4-BE49-F238E27FC236}">
                <a16:creationId xmlns:a16="http://schemas.microsoft.com/office/drawing/2014/main" id="{AF8D1FAB-00E6-2623-E51B-15034D5E4069}"/>
              </a:ext>
            </a:extLst>
          </p:cNvPr>
          <p:cNvSpPr>
            <a:spLocks noChangeArrowheads="1"/>
          </p:cNvSpPr>
          <p:nvPr/>
        </p:nvSpPr>
        <p:spPr bwMode="auto">
          <a:xfrm>
            <a:off x="4103586" y="1642010"/>
            <a:ext cx="4239384" cy="880369"/>
          </a:xfrm>
          <a:prstGeom prst="rect">
            <a:avLst/>
          </a:prstGeom>
          <a:noFill/>
          <a:ln w="9525">
            <a:noFill/>
            <a:miter lim="800000"/>
            <a:headEnd/>
            <a:tailEnd/>
          </a:ln>
        </p:spPr>
        <p:txBody>
          <a:bodyPr wrap="square">
            <a:spAutoFit/>
          </a:bodyPr>
          <a:lstStyle/>
          <a:p>
            <a:pPr marL="285750" lvl="1" indent="-285750">
              <a:lnSpc>
                <a:spcPct val="150000"/>
              </a:lnSpc>
              <a:buFont typeface="Wingdings" panose="05000000000000000000" pitchFamily="2" charset="2"/>
              <a:buChar char="§"/>
              <a:defRPr/>
            </a:pPr>
            <a:r>
              <a:rPr lang="en-US" altLang="zh-TW" dirty="0">
                <a:ln>
                  <a:solidFill>
                    <a:schemeClr val="accent1">
                      <a:alpha val="0"/>
                    </a:schemeClr>
                  </a:solidFill>
                </a:ln>
                <a:latin typeface="Calibri" panose="020F0502020204030204" pitchFamily="34" charset="0"/>
                <a:ea typeface="+mj-ea"/>
                <a:cs typeface="Calibri" panose="020F0502020204030204" pitchFamily="34" charset="0"/>
              </a:rPr>
              <a:t>ISC opened and operated in May 2022</a:t>
            </a:r>
          </a:p>
          <a:p>
            <a:pPr marL="0" lvl="1">
              <a:lnSpc>
                <a:spcPct val="150000"/>
              </a:lnSpc>
              <a:defRPr/>
            </a:pPr>
            <a:endParaRPr lang="en-US" altLang="zh-TW" dirty="0">
              <a:ln>
                <a:solidFill>
                  <a:schemeClr val="accent1">
                    <a:alpha val="0"/>
                  </a:schemeClr>
                </a:solidFill>
              </a:ln>
              <a:latin typeface="Calibri" panose="020F0502020204030204" pitchFamily="34" charset="0"/>
              <a:ea typeface="+mj-ea"/>
              <a:cs typeface="Calibri" panose="020F0502020204030204" pitchFamily="34" charset="0"/>
            </a:endParaRPr>
          </a:p>
        </p:txBody>
      </p:sp>
      <p:sp>
        <p:nvSpPr>
          <p:cNvPr id="4" name="矩形 3">
            <a:extLst>
              <a:ext uri="{FF2B5EF4-FFF2-40B4-BE49-F238E27FC236}">
                <a16:creationId xmlns:a16="http://schemas.microsoft.com/office/drawing/2014/main" id="{4708F4E6-3FB9-CC10-9834-2AAC9A36B1BF}"/>
              </a:ext>
            </a:extLst>
          </p:cNvPr>
          <p:cNvSpPr>
            <a:spLocks noChangeArrowheads="1"/>
          </p:cNvSpPr>
          <p:nvPr/>
        </p:nvSpPr>
        <p:spPr bwMode="auto">
          <a:xfrm>
            <a:off x="4103586" y="3932262"/>
            <a:ext cx="4440686" cy="2731773"/>
          </a:xfrm>
          <a:prstGeom prst="rect">
            <a:avLst/>
          </a:prstGeom>
          <a:noFill/>
          <a:ln w="9525">
            <a:noFill/>
            <a:miter lim="800000"/>
            <a:headEnd/>
            <a:tailEnd/>
          </a:ln>
        </p:spPr>
        <p:txBody>
          <a:bodyPr wrap="square">
            <a:spAutoFit/>
          </a:bodyPr>
          <a:lstStyle/>
          <a:p>
            <a:pPr marL="285750" lvl="1" indent="-285750" algn="just">
              <a:lnSpc>
                <a:spcPct val="150000"/>
              </a:lnSpc>
              <a:buFont typeface="Wingdings" panose="05000000000000000000" pitchFamily="2" charset="2"/>
              <a:buChar char="§"/>
              <a:defRPr/>
            </a:pPr>
            <a:r>
              <a:rPr lang="en-US" altLang="zh-TW" dirty="0">
                <a:ln>
                  <a:solidFill>
                    <a:schemeClr val="accent1">
                      <a:alpha val="0"/>
                    </a:schemeClr>
                  </a:solidFill>
                </a:ln>
                <a:latin typeface="Calibri" panose="020F0502020204030204" pitchFamily="34" charset="0"/>
                <a:ea typeface="+mj-ea"/>
                <a:cs typeface="Calibri" panose="020F0502020204030204" pitchFamily="34" charset="0"/>
              </a:rPr>
              <a:t>KR – ISC offers </a:t>
            </a:r>
          </a:p>
          <a:p>
            <a:pPr marL="0" lvl="1" algn="just">
              <a:lnSpc>
                <a:spcPct val="150000"/>
              </a:lnSpc>
              <a:defRPr/>
            </a:pPr>
            <a:r>
              <a:rPr lang="en-US" altLang="zh-TW" sz="1600" dirty="0">
                <a:ln>
                  <a:solidFill>
                    <a:schemeClr val="accent1">
                      <a:alpha val="0"/>
                    </a:schemeClr>
                  </a:solidFill>
                </a:ln>
                <a:latin typeface="Calibri" panose="020F0502020204030204" pitchFamily="34" charset="0"/>
                <a:ea typeface="+mj-ea"/>
                <a:cs typeface="Calibri" panose="020F0502020204030204" pitchFamily="34" charset="0"/>
              </a:rPr>
              <a:t>      </a:t>
            </a:r>
            <a:r>
              <a:rPr lang="en-US" altLang="zh-TW" sz="1800" dirty="0">
                <a:ln>
                  <a:solidFill>
                    <a:schemeClr val="accent1">
                      <a:alpha val="0"/>
                    </a:schemeClr>
                  </a:solidFill>
                </a:ln>
                <a:latin typeface="Calibri" panose="020F0502020204030204" pitchFamily="34" charset="0"/>
                <a:ea typeface="+mj-ea"/>
                <a:cs typeface="Calibri" panose="020F0502020204030204" pitchFamily="34" charset="0"/>
              </a:rPr>
              <a:t>- Remote survey and support</a:t>
            </a:r>
            <a:endParaRPr lang="en-US" altLang="zh-TW" dirty="0">
              <a:ln>
                <a:solidFill>
                  <a:schemeClr val="accent1">
                    <a:alpha val="0"/>
                  </a:schemeClr>
                </a:solidFill>
              </a:ln>
              <a:latin typeface="Calibri" panose="020F0502020204030204" pitchFamily="34" charset="0"/>
              <a:ea typeface="+mj-ea"/>
              <a:cs typeface="Calibri" panose="020F0502020204030204" pitchFamily="34" charset="0"/>
            </a:endParaRPr>
          </a:p>
          <a:p>
            <a:pPr marL="0" lvl="1" algn="just">
              <a:lnSpc>
                <a:spcPct val="150000"/>
              </a:lnSpc>
              <a:defRPr/>
            </a:pPr>
            <a:r>
              <a:rPr lang="en-US" altLang="zh-TW" sz="1600" dirty="0">
                <a:ln>
                  <a:solidFill>
                    <a:schemeClr val="accent1">
                      <a:alpha val="0"/>
                    </a:schemeClr>
                  </a:solidFill>
                </a:ln>
                <a:latin typeface="Calibri" panose="020F0502020204030204" pitchFamily="34" charset="0"/>
                <a:ea typeface="+mj-ea"/>
                <a:cs typeface="Calibri" panose="020F0502020204030204" pitchFamily="34" charset="0"/>
              </a:rPr>
              <a:t>      - </a:t>
            </a:r>
            <a:r>
              <a:rPr lang="en-US" altLang="zh-TW" sz="1600" dirty="0">
                <a:ln>
                  <a:solidFill>
                    <a:schemeClr val="accent1">
                      <a:alpha val="0"/>
                    </a:schemeClr>
                  </a:solidFill>
                </a:ln>
                <a:latin typeface="Calibri" panose="020F0502020204030204" pitchFamily="34" charset="0"/>
                <a:cs typeface="Calibri" panose="020F0502020204030204" pitchFamily="34" charset="0"/>
              </a:rPr>
              <a:t>Monitoring of CII rating for KR’s fleet </a:t>
            </a:r>
            <a:endParaRPr lang="en-US" altLang="zh-TW" sz="1600" dirty="0">
              <a:ln>
                <a:solidFill>
                  <a:schemeClr val="accent1">
                    <a:alpha val="0"/>
                  </a:schemeClr>
                </a:solidFill>
              </a:ln>
              <a:latin typeface="Calibri" panose="020F0502020204030204" pitchFamily="34" charset="0"/>
              <a:ea typeface="+mj-ea"/>
              <a:cs typeface="Calibri" panose="020F0502020204030204" pitchFamily="34" charset="0"/>
            </a:endParaRPr>
          </a:p>
          <a:p>
            <a:pPr marL="0" lvl="1" algn="just">
              <a:lnSpc>
                <a:spcPct val="150000"/>
              </a:lnSpc>
              <a:defRPr/>
            </a:pPr>
            <a:r>
              <a:rPr lang="en-US" altLang="zh-TW" sz="1600" dirty="0">
                <a:ln>
                  <a:solidFill>
                    <a:schemeClr val="accent1">
                      <a:alpha val="0"/>
                    </a:schemeClr>
                  </a:solidFill>
                </a:ln>
                <a:latin typeface="Calibri" panose="020F0502020204030204" pitchFamily="34" charset="0"/>
                <a:ea typeface="+mj-ea"/>
                <a:cs typeface="Calibri" panose="020F0502020204030204" pitchFamily="34" charset="0"/>
              </a:rPr>
              <a:t>      - Ship’s information and weather condition </a:t>
            </a:r>
          </a:p>
          <a:p>
            <a:pPr marL="0" lvl="1" algn="just">
              <a:lnSpc>
                <a:spcPct val="150000"/>
              </a:lnSpc>
              <a:defRPr/>
            </a:pPr>
            <a:r>
              <a:rPr lang="en-US" altLang="zh-TW" sz="1600" dirty="0">
                <a:ln>
                  <a:solidFill>
                    <a:schemeClr val="accent1">
                      <a:alpha val="0"/>
                    </a:schemeClr>
                  </a:solidFill>
                </a:ln>
                <a:latin typeface="Calibri" panose="020F0502020204030204" pitchFamily="34" charset="0"/>
                <a:ea typeface="+mj-ea"/>
                <a:cs typeface="Calibri" panose="020F0502020204030204" pitchFamily="34" charset="0"/>
              </a:rPr>
              <a:t>      - Ship’s survey report and drawings</a:t>
            </a:r>
          </a:p>
          <a:p>
            <a:pPr marL="0" lvl="1" algn="just">
              <a:lnSpc>
                <a:spcPct val="150000"/>
              </a:lnSpc>
              <a:defRPr/>
            </a:pPr>
            <a:r>
              <a:rPr lang="en-US" altLang="zh-TW" sz="1600" dirty="0">
                <a:ln>
                  <a:solidFill>
                    <a:schemeClr val="accent1">
                      <a:alpha val="0"/>
                    </a:schemeClr>
                  </a:solidFill>
                </a:ln>
                <a:latin typeface="Calibri" panose="020F0502020204030204" pitchFamily="34" charset="0"/>
                <a:ea typeface="+mj-ea"/>
                <a:cs typeface="Calibri" panose="020F0502020204030204" pitchFamily="34" charset="0"/>
              </a:rPr>
              <a:t>      - Ship’s stability and structural strength </a:t>
            </a:r>
          </a:p>
          <a:p>
            <a:pPr marL="0" lvl="1" algn="just">
              <a:lnSpc>
                <a:spcPct val="150000"/>
              </a:lnSpc>
              <a:defRPr/>
            </a:pPr>
            <a:r>
              <a:rPr lang="en-US" altLang="zh-TW" sz="1600" dirty="0">
                <a:ln>
                  <a:solidFill>
                    <a:schemeClr val="accent1">
                      <a:alpha val="0"/>
                    </a:schemeClr>
                  </a:solidFill>
                </a:ln>
                <a:latin typeface="Calibri" panose="020F0502020204030204" pitchFamily="34" charset="0"/>
                <a:ea typeface="+mj-ea"/>
                <a:cs typeface="Calibri" panose="020F0502020204030204" pitchFamily="34" charset="0"/>
              </a:rPr>
              <a:t>      - Monitoring of KR’s fleet and PSC response</a:t>
            </a:r>
          </a:p>
        </p:txBody>
      </p:sp>
      <p:pic>
        <p:nvPicPr>
          <p:cNvPr id="5" name="그림 4">
            <a:extLst>
              <a:ext uri="{FF2B5EF4-FFF2-40B4-BE49-F238E27FC236}">
                <a16:creationId xmlns:a16="http://schemas.microsoft.com/office/drawing/2014/main" id="{8683CF31-E321-8991-64A5-1C3E17A20F3E}"/>
              </a:ext>
            </a:extLst>
          </p:cNvPr>
          <p:cNvPicPr>
            <a:picLocks noChangeAspect="1"/>
          </p:cNvPicPr>
          <p:nvPr/>
        </p:nvPicPr>
        <p:blipFill>
          <a:blip r:embed="rId3"/>
          <a:stretch>
            <a:fillRect/>
          </a:stretch>
        </p:blipFill>
        <p:spPr>
          <a:xfrm>
            <a:off x="8184232" y="3811204"/>
            <a:ext cx="3528392" cy="2844882"/>
          </a:xfrm>
          <a:prstGeom prst="rect">
            <a:avLst/>
          </a:prstGeom>
        </p:spPr>
      </p:pic>
      <p:pic>
        <p:nvPicPr>
          <p:cNvPr id="7" name="그림 6">
            <a:extLst>
              <a:ext uri="{FF2B5EF4-FFF2-40B4-BE49-F238E27FC236}">
                <a16:creationId xmlns:a16="http://schemas.microsoft.com/office/drawing/2014/main" id="{9655BF62-642F-10CF-B49B-015C5DD1B741}"/>
              </a:ext>
            </a:extLst>
          </p:cNvPr>
          <p:cNvPicPr>
            <a:picLocks noChangeAspect="1"/>
          </p:cNvPicPr>
          <p:nvPr/>
        </p:nvPicPr>
        <p:blipFill>
          <a:blip r:embed="rId4"/>
          <a:stretch>
            <a:fillRect/>
          </a:stretch>
        </p:blipFill>
        <p:spPr>
          <a:xfrm>
            <a:off x="479376" y="1582935"/>
            <a:ext cx="3656862" cy="2275198"/>
          </a:xfrm>
          <a:prstGeom prst="rect">
            <a:avLst/>
          </a:prstGeom>
        </p:spPr>
      </p:pic>
    </p:spTree>
    <p:extLst>
      <p:ext uri="{BB962C8B-B14F-4D97-AF65-F5344CB8AC3E}">
        <p14:creationId xmlns:p14="http://schemas.microsoft.com/office/powerpoint/2010/main" val="4234792569"/>
      </p:ext>
    </p:extLst>
  </p:cSld>
  <p:clrMapOvr>
    <a:masterClrMapping/>
  </p:clrMapOvr>
  <mc:AlternateContent xmlns:mc="http://schemas.openxmlformats.org/markup-compatibility/2006" xmlns:p14="http://schemas.microsoft.com/office/powerpoint/2010/main">
    <mc:Choice Requires="p14">
      <p:transition spd="slow" p14:dur="2000" advTm="13921"/>
    </mc:Choice>
    <mc:Fallback xmlns="">
      <p:transition spd="slow" advTm="1392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B554E7-9F2B-CEB4-33A7-C57CB42FC57E}"/>
            </a:ext>
          </a:extLst>
        </p:cNvPr>
        <p:cNvGrpSpPr/>
        <p:nvPr/>
      </p:nvGrpSpPr>
      <p:grpSpPr>
        <a:xfrm>
          <a:off x="0" y="0"/>
          <a:ext cx="0" cy="0"/>
          <a:chOff x="0" y="0"/>
          <a:chExt cx="0" cy="0"/>
        </a:xfrm>
      </p:grpSpPr>
      <p:sp>
        <p:nvSpPr>
          <p:cNvPr id="2" name="직사각형 1">
            <a:extLst>
              <a:ext uri="{FF2B5EF4-FFF2-40B4-BE49-F238E27FC236}">
                <a16:creationId xmlns:a16="http://schemas.microsoft.com/office/drawing/2014/main" id="{C68D612C-BAF0-CAF6-2E31-DEC2BBDB6255}"/>
              </a:ext>
            </a:extLst>
          </p:cNvPr>
          <p:cNvSpPr/>
          <p:nvPr/>
        </p:nvSpPr>
        <p:spPr>
          <a:xfrm>
            <a:off x="408215" y="185829"/>
            <a:ext cx="8237642" cy="424475"/>
          </a:xfrm>
          <a:prstGeom prst="rect">
            <a:avLst/>
          </a:prstGeom>
        </p:spPr>
        <p:txBody>
          <a:bodyPr wrap="square" lIns="0" rIns="0">
            <a:spAutoFit/>
          </a:bodyPr>
          <a:lstStyle/>
          <a:p>
            <a:pPr>
              <a:lnSpc>
                <a:spcPct val="90000"/>
              </a:lnSpc>
              <a:spcBef>
                <a:spcPct val="0"/>
              </a:spcBef>
            </a:pPr>
            <a:r>
              <a:rPr lang="en-US" altLang="ko-KR" sz="2398" b="1" spc="-44" dirty="0">
                <a:ln>
                  <a:solidFill>
                    <a:srgbClr val="4472C4">
                      <a:alpha val="0"/>
                    </a:srgbClr>
                  </a:solidFill>
                </a:ln>
                <a:solidFill>
                  <a:srgbClr val="0084CA"/>
                </a:solidFill>
                <a:latin typeface="Arial" panose="020B0604020202020204" pitchFamily="34" charset="0"/>
                <a:ea typeface="나눔스퀘어 ExtraBold" panose="020B0600000101010101" pitchFamily="50" charset="-127"/>
                <a:cs typeface="Arial" panose="020B0604020202020204" pitchFamily="34" charset="0"/>
              </a:rPr>
              <a:t>Contents</a:t>
            </a:r>
          </a:p>
        </p:txBody>
      </p:sp>
      <p:sp>
        <p:nvSpPr>
          <p:cNvPr id="4" name="TextBox 3">
            <a:extLst>
              <a:ext uri="{FF2B5EF4-FFF2-40B4-BE49-F238E27FC236}">
                <a16:creationId xmlns:a16="http://schemas.microsoft.com/office/drawing/2014/main" id="{9A981D45-4656-3294-382D-A6ABAB4F4A46}"/>
              </a:ext>
            </a:extLst>
          </p:cNvPr>
          <p:cNvSpPr txBox="1"/>
          <p:nvPr/>
        </p:nvSpPr>
        <p:spPr>
          <a:xfrm>
            <a:off x="721113" y="1174596"/>
            <a:ext cx="10080702" cy="3970318"/>
          </a:xfrm>
          <a:prstGeom prst="rect">
            <a:avLst/>
          </a:prstGeom>
          <a:noFill/>
        </p:spPr>
        <p:txBody>
          <a:bodyPr wrap="square" rtlCol="0">
            <a:spAutoFit/>
          </a:bodyPr>
          <a:lstStyle/>
          <a:p>
            <a:pPr algn="l"/>
            <a:r>
              <a:rPr lang="en-US" sz="1800" b="1" i="0" dirty="0">
                <a:solidFill>
                  <a:schemeClr val="bg1">
                    <a:lumMod val="85000"/>
                  </a:schemeClr>
                </a:solidFill>
                <a:effectLst/>
                <a:latin typeface="Aptos Display" panose="020B0004020202020204" pitchFamily="34" charset="0"/>
              </a:rPr>
              <a:t>1. General</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 </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2. Technical Expertise and Resources</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 </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3. Global Coverage and Support Network</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 </a:t>
            </a:r>
            <a:endParaRPr lang="en-US" b="0" i="0" dirty="0">
              <a:solidFill>
                <a:schemeClr val="bg1">
                  <a:lumMod val="85000"/>
                </a:schemeClr>
              </a:solidFill>
              <a:effectLst/>
              <a:latin typeface="Segoe UI" panose="020B0502040204020203" pitchFamily="34" charset="0"/>
            </a:endParaRPr>
          </a:p>
          <a:p>
            <a:pPr algn="l"/>
            <a:r>
              <a:rPr lang="en-US" sz="1800" b="1" i="0" dirty="0">
                <a:effectLst/>
                <a:latin typeface="Aptos Display" panose="020B0004020202020204" pitchFamily="34" charset="0"/>
              </a:rPr>
              <a:t>4. Risk Management and Safety Standards</a:t>
            </a:r>
            <a:endParaRPr lang="en-US" b="0" i="0" dirty="0">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 </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5. Value-Added Services</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 </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6. Digital Capabilities and Future-Readiness</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 </a:t>
            </a:r>
            <a:r>
              <a:rPr lang="en-US" b="0" i="0" dirty="0">
                <a:solidFill>
                  <a:schemeClr val="bg1">
                    <a:lumMod val="85000"/>
                  </a:schemeClr>
                </a:solidFill>
                <a:effectLst/>
                <a:latin typeface=".SF UI"/>
              </a:rPr>
              <a:t> </a:t>
            </a:r>
            <a:r>
              <a:rPr lang="en-US" sz="1800" b="1" i="0" dirty="0">
                <a:solidFill>
                  <a:schemeClr val="bg1">
                    <a:lumMod val="85000"/>
                  </a:schemeClr>
                </a:solidFill>
                <a:effectLst/>
                <a:latin typeface="Aptos Display" panose="020B0004020202020204" pitchFamily="34" charset="0"/>
              </a:rPr>
              <a:t> </a:t>
            </a:r>
            <a:endParaRPr lang="en-US" b="1" dirty="0">
              <a:solidFill>
                <a:schemeClr val="bg1">
                  <a:lumMod val="85000"/>
                </a:schemeClr>
              </a:solidFill>
              <a:latin typeface="Aptos Display" panose="020B0004020202020204" pitchFamily="34" charset="0"/>
            </a:endParaRPr>
          </a:p>
          <a:p>
            <a:pPr algn="l"/>
            <a:r>
              <a:rPr lang="en-US" b="1" i="0" dirty="0">
                <a:solidFill>
                  <a:schemeClr val="bg1">
                    <a:lumMod val="85000"/>
                  </a:schemeClr>
                </a:solidFill>
                <a:effectLst/>
                <a:latin typeface="Aptos Display" panose="020B0004020202020204" pitchFamily="34" charset="0"/>
              </a:rPr>
              <a:t>7. Suggestions for Cooperation</a:t>
            </a:r>
            <a:endParaRPr lang="en-US" b="0" i="0" dirty="0">
              <a:solidFill>
                <a:schemeClr val="bg1">
                  <a:lumMod val="85000"/>
                </a:schemeClr>
              </a:solidFill>
              <a:effectLst/>
              <a:latin typeface="Segoe UI" panose="020B0502040204020203" pitchFamily="34" charset="0"/>
            </a:endParaRPr>
          </a:p>
          <a:p>
            <a:pPr marL="123825" indent="-123825" algn="l"/>
            <a:endParaRPr lang="en-US" b="0" i="0" dirty="0">
              <a:solidFill>
                <a:schemeClr val="bg1">
                  <a:lumMod val="85000"/>
                </a:schemeClr>
              </a:solidFill>
              <a:effectLst/>
              <a:latin typeface="Segoe UI" panose="020B0502040204020203" pitchFamily="34" charset="0"/>
            </a:endParaRPr>
          </a:p>
        </p:txBody>
      </p:sp>
    </p:spTree>
    <p:extLst>
      <p:ext uri="{BB962C8B-B14F-4D97-AF65-F5344CB8AC3E}">
        <p14:creationId xmlns:p14="http://schemas.microsoft.com/office/powerpoint/2010/main" val="1318852628"/>
      </p:ext>
    </p:extLst>
  </p:cSld>
  <p:clrMapOvr>
    <a:masterClrMapping/>
  </p:clrMapOvr>
  <mc:AlternateContent xmlns:mc="http://schemas.openxmlformats.org/markup-compatibility/2006" xmlns:p14="http://schemas.microsoft.com/office/powerpoint/2010/main">
    <mc:Choice Requires="p14">
      <p:transition spd="slow" p14:dur="2000" advTm="8980"/>
    </mc:Choice>
    <mc:Fallback xmlns="">
      <p:transition spd="slow" advTm="898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6" name="직선 연결선 65"/>
          <p:cNvCxnSpPr/>
          <p:nvPr/>
        </p:nvCxnSpPr>
        <p:spPr>
          <a:xfrm>
            <a:off x="1167345" y="971648"/>
            <a:ext cx="685800" cy="0"/>
          </a:xfrm>
          <a:prstGeom prst="line">
            <a:avLst/>
          </a:prstGeom>
          <a:ln w="0" cap="flat" cmpd="sng" algn="ctr">
            <a:solidFill>
              <a:srgbClr val="FBFFFF"/>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sp>
        <p:nvSpPr>
          <p:cNvPr id="4" name="제목 3"/>
          <p:cNvSpPr>
            <a:spLocks noGrp="1"/>
          </p:cNvSpPr>
          <p:nvPr>
            <p:ph type="title"/>
          </p:nvPr>
        </p:nvSpPr>
        <p:spPr/>
        <p:txBody>
          <a:bodyPr rtlCol="0">
            <a:noAutofit/>
          </a:bodyPr>
          <a:lstStyle/>
          <a:p>
            <a:pPr defTabSz="457200" latinLnBrk="0">
              <a:defRPr/>
            </a:pPr>
            <a:r>
              <a:rPr lang="en-US" altLang="ko-KR" spc="-46" dirty="0">
                <a:ln>
                  <a:solidFill>
                    <a:srgbClr val="4472C4">
                      <a:alpha val="0"/>
                    </a:srgbClr>
                  </a:solidFill>
                </a:ln>
                <a:solidFill>
                  <a:srgbClr val="0088C7"/>
                </a:solidFill>
                <a:latin typeface="Arial" panose="020B0604020202020204" pitchFamily="34" charset="0"/>
                <a:ea typeface="Meiryo" panose="020B0604030504040204" pitchFamily="34" charset="-128"/>
                <a:cs typeface="Arial" panose="020B0604020202020204" pitchFamily="34" charset="0"/>
              </a:rPr>
              <a:t>KR Port State Control (PSC) Service</a:t>
            </a:r>
            <a:endParaRPr lang="ko-KR" altLang="en-US" spc="-46" dirty="0">
              <a:ln>
                <a:solidFill>
                  <a:srgbClr val="4472C4">
                    <a:alpha val="0"/>
                  </a:srgbClr>
                </a:solidFill>
              </a:ln>
              <a:solidFill>
                <a:srgbClr val="0088C7"/>
              </a:solidFill>
              <a:latin typeface="Arial" panose="020B0604020202020204" pitchFamily="34" charset="0"/>
              <a:cs typeface="Arial" panose="020B0604020202020204" pitchFamily="34" charset="0"/>
            </a:endParaRPr>
          </a:p>
        </p:txBody>
      </p:sp>
      <p:sp>
        <p:nvSpPr>
          <p:cNvPr id="27" name="직사각형 26">
            <a:extLst>
              <a:ext uri="{FF2B5EF4-FFF2-40B4-BE49-F238E27FC236}">
                <a16:creationId xmlns:a16="http://schemas.microsoft.com/office/drawing/2014/main" id="{A7498ED1-9B97-40C0-BC03-C27528B6241A}"/>
              </a:ext>
            </a:extLst>
          </p:cNvPr>
          <p:cNvSpPr/>
          <p:nvPr/>
        </p:nvSpPr>
        <p:spPr bwMode="auto">
          <a:xfrm>
            <a:off x="692575" y="947715"/>
            <a:ext cx="3592907" cy="461665"/>
          </a:xfrm>
          <a:prstGeom prst="rect">
            <a:avLst/>
          </a:prstGeom>
        </p:spPr>
        <p:txBody>
          <a:bodyPr wrap="none">
            <a:spAutoFit/>
          </a:bodyPr>
          <a:lstStyle/>
          <a:p>
            <a:pPr>
              <a:spcBef>
                <a:spcPct val="50000"/>
              </a:spcBef>
              <a:defRPr/>
            </a:pPr>
            <a:r>
              <a:rPr lang="en-US" altLang="ko-KR" sz="2400" b="1" dirty="0">
                <a:ln>
                  <a:solidFill>
                    <a:schemeClr val="accent1">
                      <a:alpha val="0"/>
                    </a:schemeClr>
                  </a:solidFill>
                </a:ln>
                <a:solidFill>
                  <a:schemeClr val="tx1">
                    <a:lumMod val="75000"/>
                    <a:lumOff val="25000"/>
                  </a:schemeClr>
                </a:solidFill>
                <a:latin typeface="Calibri" panose="020F0502020204030204" pitchFamily="34" charset="0"/>
                <a:ea typeface="맑은 고딕" pitchFamily="50" charset="-127"/>
                <a:cs typeface="Calibri" panose="020F0502020204030204" pitchFamily="34" charset="0"/>
              </a:rPr>
              <a:t>Mobile Application for PSC</a:t>
            </a:r>
          </a:p>
        </p:txBody>
      </p:sp>
      <p:sp>
        <p:nvSpPr>
          <p:cNvPr id="32" name="矩形 3">
            <a:extLst>
              <a:ext uri="{FF2B5EF4-FFF2-40B4-BE49-F238E27FC236}">
                <a16:creationId xmlns:a16="http://schemas.microsoft.com/office/drawing/2014/main" id="{B21E3A64-1A66-48BC-82FC-FFCFB4A0BEC3}"/>
              </a:ext>
            </a:extLst>
          </p:cNvPr>
          <p:cNvSpPr>
            <a:spLocks noChangeArrowheads="1"/>
          </p:cNvSpPr>
          <p:nvPr/>
        </p:nvSpPr>
        <p:spPr bwMode="auto">
          <a:xfrm>
            <a:off x="911424" y="1597578"/>
            <a:ext cx="5184576" cy="4495718"/>
          </a:xfrm>
          <a:prstGeom prst="rect">
            <a:avLst/>
          </a:prstGeom>
          <a:noFill/>
          <a:ln w="9525">
            <a:noFill/>
            <a:miter lim="800000"/>
            <a:headEnd/>
            <a:tailEnd/>
          </a:ln>
        </p:spPr>
        <p:txBody>
          <a:bodyPr wrap="square">
            <a:spAutoFit/>
          </a:bodyPr>
          <a:lstStyle/>
          <a:p>
            <a:pPr marL="204056" indent="-214313" algn="just">
              <a:lnSpc>
                <a:spcPct val="150000"/>
              </a:lnSpc>
              <a:buFont typeface="Wingdings" panose="05000000000000000000" pitchFamily="2" charset="2"/>
              <a:buChar char="l"/>
              <a:defRPr/>
            </a:pPr>
            <a:r>
              <a:rPr kumimoji="0" lang="en-US" altLang="zh-TW"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KR launched ‘KR PSC ADVISER’, mobile app to help clients prepare for PSC inspections in order to reduce the risk of PSC detentions by providing the latest PSC information in real-time and allowing seafarers to easily keep abreast of PSC checklists with a single app.</a:t>
            </a:r>
          </a:p>
          <a:p>
            <a:pPr algn="just">
              <a:lnSpc>
                <a:spcPct val="150000"/>
              </a:lnSpc>
              <a:defRPr/>
            </a:pPr>
            <a:endParaRPr kumimoji="0" lang="en-US" altLang="zh-TW" kern="0" dirty="0">
              <a:ln>
                <a:solidFill>
                  <a:srgbClr val="5B9BD5">
                    <a:shade val="95000"/>
                    <a:satMod val="105000"/>
                    <a:alpha val="0"/>
                  </a:srgbClr>
                </a:solidFill>
              </a:ln>
              <a:solidFill>
                <a:prstClr val="black">
                  <a:lumMod val="85000"/>
                  <a:lumOff val="15000"/>
                </a:prstClr>
              </a:solidFill>
              <a:latin typeface="Calibri" panose="020F0502020204030204" pitchFamily="34" charset="0"/>
            </a:endParaRPr>
          </a:p>
          <a:p>
            <a:pPr marL="204056" indent="-214313" algn="just">
              <a:lnSpc>
                <a:spcPct val="150000"/>
              </a:lnSpc>
              <a:buFont typeface="Wingdings" panose="05000000000000000000" pitchFamily="2" charset="2"/>
              <a:buChar char="l"/>
              <a:defRPr/>
            </a:pPr>
            <a:r>
              <a:rPr kumimoji="0" lang="en-US" altLang="zh-TW"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User-friendly interface by allowing users to check major PSC deficiencies in each region, port by port with the world map displayed as the main screen</a:t>
            </a:r>
          </a:p>
          <a:p>
            <a:pPr lvl="1" algn="just">
              <a:lnSpc>
                <a:spcPct val="150000"/>
              </a:lnSpc>
              <a:defRPr/>
            </a:pPr>
            <a:endParaRPr kumimoji="0" lang="en-US" altLang="zh-TW" sz="1200" kern="0" dirty="0">
              <a:ln>
                <a:solidFill>
                  <a:srgbClr val="5B9BD5">
                    <a:shade val="95000"/>
                    <a:satMod val="105000"/>
                    <a:alpha val="0"/>
                  </a:srgbClr>
                </a:solidFill>
              </a:ln>
              <a:solidFill>
                <a:prstClr val="black">
                  <a:lumMod val="85000"/>
                  <a:lumOff val="15000"/>
                </a:prstClr>
              </a:solidFill>
              <a:latin typeface="Calibri" panose="020F0502020204030204" pitchFamily="34" charset="0"/>
            </a:endParaRPr>
          </a:p>
        </p:txBody>
      </p:sp>
      <p:pic>
        <p:nvPicPr>
          <p:cNvPr id="12" name="그림 11">
            <a:extLst>
              <a:ext uri="{FF2B5EF4-FFF2-40B4-BE49-F238E27FC236}">
                <a16:creationId xmlns:a16="http://schemas.microsoft.com/office/drawing/2014/main" id="{4CAA67DD-EC5F-3B30-D168-27EF0E84E07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689564" y="1815602"/>
            <a:ext cx="2214747" cy="4045752"/>
          </a:xfrm>
          <a:prstGeom prst="rect">
            <a:avLst/>
          </a:prstGeom>
        </p:spPr>
      </p:pic>
      <p:pic>
        <p:nvPicPr>
          <p:cNvPr id="8" name="그림 7">
            <a:extLst>
              <a:ext uri="{FF2B5EF4-FFF2-40B4-BE49-F238E27FC236}">
                <a16:creationId xmlns:a16="http://schemas.microsoft.com/office/drawing/2014/main" id="{653E91FD-A35E-0EC7-65BF-F3F795C416D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60171" y="1822158"/>
            <a:ext cx="2104381" cy="4055114"/>
          </a:xfrm>
          <a:prstGeom prst="rect">
            <a:avLst/>
          </a:prstGeom>
        </p:spPr>
      </p:pic>
      <p:sp>
        <p:nvSpPr>
          <p:cNvPr id="2" name="타원 1">
            <a:extLst>
              <a:ext uri="{FF2B5EF4-FFF2-40B4-BE49-F238E27FC236}">
                <a16:creationId xmlns:a16="http://schemas.microsoft.com/office/drawing/2014/main" id="{36E8177A-3B3F-5E30-CB23-E483F2705718}"/>
              </a:ext>
            </a:extLst>
          </p:cNvPr>
          <p:cNvSpPr/>
          <p:nvPr/>
        </p:nvSpPr>
        <p:spPr bwMode="auto">
          <a:xfrm>
            <a:off x="323569" y="1035736"/>
            <a:ext cx="287149" cy="286211"/>
          </a:xfrm>
          <a:prstGeom prst="ellipse">
            <a:avLst/>
          </a:prstGeom>
          <a:solidFill>
            <a:schemeClr val="bg1"/>
          </a:solidFill>
          <a:ln w="38100">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latin typeface="Calibri" panose="020F0502020204030204" pitchFamily="34" charset="0"/>
              <a:cs typeface="Calibri" panose="020F0502020204030204" pitchFamily="34" charset="0"/>
            </a:endParaRPr>
          </a:p>
        </p:txBody>
      </p:sp>
      <p:sp>
        <p:nvSpPr>
          <p:cNvPr id="3" name="갈매기형 수장 79">
            <a:extLst>
              <a:ext uri="{FF2B5EF4-FFF2-40B4-BE49-F238E27FC236}">
                <a16:creationId xmlns:a16="http://schemas.microsoft.com/office/drawing/2014/main" id="{DF7FA451-D335-C06A-599F-805304643263}"/>
              </a:ext>
            </a:extLst>
          </p:cNvPr>
          <p:cNvSpPr/>
          <p:nvPr/>
        </p:nvSpPr>
        <p:spPr bwMode="auto">
          <a:xfrm>
            <a:off x="405427" y="1097062"/>
            <a:ext cx="135616" cy="163558"/>
          </a:xfrm>
          <a:prstGeom prst="chevron">
            <a:avLst/>
          </a:prstGeom>
          <a:solidFill>
            <a:srgbClr val="30B2D4"/>
          </a:solidFill>
          <a:ln>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gradFill>
                <a:gsLst>
                  <a:gs pos="0">
                    <a:srgbClr val="19A1DB"/>
                  </a:gs>
                  <a:gs pos="100000">
                    <a:srgbClr val="187EBC"/>
                  </a:gs>
                </a:gsLst>
                <a:lin ang="5400000" scaled="1"/>
              </a:gradFill>
              <a:latin typeface="Calibri" panose="020F0502020204030204" pitchFamily="34" charset="0"/>
              <a:cs typeface="Calibri" panose="020F0502020204030204" pitchFamily="34" charset="0"/>
            </a:endParaRPr>
          </a:p>
        </p:txBody>
      </p:sp>
      <p:grpSp>
        <p:nvGrpSpPr>
          <p:cNvPr id="5" name="그룹 31">
            <a:extLst>
              <a:ext uri="{FF2B5EF4-FFF2-40B4-BE49-F238E27FC236}">
                <a16:creationId xmlns:a16="http://schemas.microsoft.com/office/drawing/2014/main" id="{551EFBFF-4F1F-92FE-F158-7F6312F4C19B}"/>
              </a:ext>
            </a:extLst>
          </p:cNvPr>
          <p:cNvGrpSpPr>
            <a:grpSpLocks/>
          </p:cNvGrpSpPr>
          <p:nvPr/>
        </p:nvGrpSpPr>
        <p:grpSpPr bwMode="auto">
          <a:xfrm>
            <a:off x="27830" y="989636"/>
            <a:ext cx="652462" cy="377825"/>
            <a:chOff x="1" y="935617"/>
            <a:chExt cx="652787" cy="379252"/>
          </a:xfrm>
        </p:grpSpPr>
        <p:sp>
          <p:nvSpPr>
            <p:cNvPr id="6" name="자유형 76">
              <a:extLst>
                <a:ext uri="{FF2B5EF4-FFF2-40B4-BE49-F238E27FC236}">
                  <a16:creationId xmlns:a16="http://schemas.microsoft.com/office/drawing/2014/main" id="{03364CB6-2613-8747-EF0D-7918AF83EF40}"/>
                </a:ext>
              </a:extLst>
            </p:cNvPr>
            <p:cNvSpPr/>
            <p:nvPr/>
          </p:nvSpPr>
          <p:spPr>
            <a:xfrm>
              <a:off x="1" y="935617"/>
              <a:ext cx="652787" cy="379252"/>
            </a:xfrm>
            <a:custGeom>
              <a:avLst/>
              <a:gdLst>
                <a:gd name="connsiteX0" fmla="*/ 0 w 652433"/>
                <a:gd name="connsiteY0" fmla="*/ 0 h 378664"/>
                <a:gd name="connsiteX1" fmla="*/ 463101 w 652433"/>
                <a:gd name="connsiteY1" fmla="*/ 0 h 378664"/>
                <a:gd name="connsiteX2" fmla="*/ 652433 w 652433"/>
                <a:gd name="connsiteY2" fmla="*/ 189332 h 378664"/>
                <a:gd name="connsiteX3" fmla="*/ 652432 w 652433"/>
                <a:gd name="connsiteY3" fmla="*/ 189332 h 378664"/>
                <a:gd name="connsiteX4" fmla="*/ 463100 w 652433"/>
                <a:gd name="connsiteY4" fmla="*/ 378664 h 378664"/>
                <a:gd name="connsiteX5" fmla="*/ 0 w 652433"/>
                <a:gd name="connsiteY5" fmla="*/ 378663 h 37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2433" h="378664">
                  <a:moveTo>
                    <a:pt x="0" y="0"/>
                  </a:moveTo>
                  <a:lnTo>
                    <a:pt x="463101" y="0"/>
                  </a:lnTo>
                  <a:cubicBezTo>
                    <a:pt x="567666" y="0"/>
                    <a:pt x="652433" y="84767"/>
                    <a:pt x="652433" y="189332"/>
                  </a:cubicBezTo>
                  <a:lnTo>
                    <a:pt x="652432" y="189332"/>
                  </a:lnTo>
                  <a:cubicBezTo>
                    <a:pt x="652432" y="293897"/>
                    <a:pt x="567665" y="378664"/>
                    <a:pt x="463100" y="378664"/>
                  </a:cubicBezTo>
                  <a:lnTo>
                    <a:pt x="0" y="378663"/>
                  </a:lnTo>
                  <a:close/>
                </a:path>
              </a:pathLst>
            </a:custGeom>
            <a:gradFill>
              <a:gsLst>
                <a:gs pos="100000">
                  <a:srgbClr val="243A48"/>
                </a:gs>
                <a:gs pos="0">
                  <a:srgbClr val="3D4C63"/>
                </a:gs>
              </a:gsLst>
              <a:lin ang="5400000" scaled="1"/>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504000" tIns="72000" rIns="0" bIns="0" anchor="ctr"/>
            <a:lstStyle/>
            <a:p>
              <a:pPr>
                <a:lnSpc>
                  <a:spcPct val="50000"/>
                </a:lnSpc>
                <a:spcBef>
                  <a:spcPct val="50000"/>
                </a:spcBef>
                <a:defRPr/>
              </a:pPr>
              <a:endParaRPr lang="en-US" altLang="ko-KR" spc="-100" dirty="0">
                <a:ln>
                  <a:solidFill>
                    <a:srgbClr val="1861AB">
                      <a:alpha val="0"/>
                    </a:srgbClr>
                  </a:solidFill>
                </a:ln>
                <a:solidFill>
                  <a:srgbClr val="30B2D4"/>
                </a:solidFill>
                <a:effectLst>
                  <a:outerShdw blurRad="25400" dist="12700" dir="5400000" algn="t" rotWithShape="0">
                    <a:prstClr val="black">
                      <a:alpha val="50000"/>
                    </a:prstClr>
                  </a:outerShdw>
                </a:effectLst>
                <a:latin typeface="Calibri" panose="020F0502020204030204" pitchFamily="34" charset="0"/>
                <a:ea typeface="+mj-ea"/>
                <a:cs typeface="Calibri" panose="020F0502020204030204" pitchFamily="34" charset="0"/>
              </a:endParaRPr>
            </a:p>
          </p:txBody>
        </p:sp>
        <p:grpSp>
          <p:nvGrpSpPr>
            <p:cNvPr id="7" name="그룹 34">
              <a:extLst>
                <a:ext uri="{FF2B5EF4-FFF2-40B4-BE49-F238E27FC236}">
                  <a16:creationId xmlns:a16="http://schemas.microsoft.com/office/drawing/2014/main" id="{D3368996-146C-0828-2A90-DCEF64DD7A85}"/>
                </a:ext>
              </a:extLst>
            </p:cNvPr>
            <p:cNvGrpSpPr>
              <a:grpSpLocks/>
            </p:cNvGrpSpPr>
            <p:nvPr/>
          </p:nvGrpSpPr>
          <p:grpSpPr bwMode="auto">
            <a:xfrm>
              <a:off x="295886" y="981891"/>
              <a:ext cx="287292" cy="287292"/>
              <a:chOff x="495151" y="3129829"/>
              <a:chExt cx="382385" cy="382385"/>
            </a:xfrm>
          </p:grpSpPr>
          <p:sp>
            <p:nvSpPr>
              <p:cNvPr id="9" name="타원 8">
                <a:extLst>
                  <a:ext uri="{FF2B5EF4-FFF2-40B4-BE49-F238E27FC236}">
                    <a16:creationId xmlns:a16="http://schemas.microsoft.com/office/drawing/2014/main" id="{B9FC0DAF-88C3-A14C-A99E-9B998548A493}"/>
                  </a:ext>
                </a:extLst>
              </p:cNvPr>
              <p:cNvSpPr/>
              <p:nvPr/>
            </p:nvSpPr>
            <p:spPr>
              <a:xfrm>
                <a:off x="495151" y="3129829"/>
                <a:ext cx="382385" cy="382385"/>
              </a:xfrm>
              <a:prstGeom prst="ellipse">
                <a:avLst/>
              </a:prstGeom>
              <a:solidFill>
                <a:schemeClr val="bg1"/>
              </a:solidFill>
              <a:ln w="38100">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latin typeface="Calibri" panose="020F0502020204030204" pitchFamily="34" charset="0"/>
                  <a:cs typeface="Calibri" panose="020F0502020204030204" pitchFamily="34" charset="0"/>
                </a:endParaRPr>
              </a:p>
            </p:txBody>
          </p:sp>
          <p:sp>
            <p:nvSpPr>
              <p:cNvPr id="10" name="갈매기형 수장 79">
                <a:extLst>
                  <a:ext uri="{FF2B5EF4-FFF2-40B4-BE49-F238E27FC236}">
                    <a16:creationId xmlns:a16="http://schemas.microsoft.com/office/drawing/2014/main" id="{3FD7D4A1-6A89-9071-E38A-6DEABC3C46D1}"/>
                  </a:ext>
                </a:extLst>
              </p:cNvPr>
              <p:cNvSpPr/>
              <p:nvPr/>
            </p:nvSpPr>
            <p:spPr>
              <a:xfrm>
                <a:off x="604160" y="3211763"/>
                <a:ext cx="180594" cy="218518"/>
              </a:xfrm>
              <a:prstGeom prst="chevron">
                <a:avLst/>
              </a:prstGeom>
              <a:solidFill>
                <a:srgbClr val="30B2D4"/>
              </a:solidFill>
              <a:ln>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gradFill>
                    <a:gsLst>
                      <a:gs pos="0">
                        <a:srgbClr val="19A1DB"/>
                      </a:gs>
                      <a:gs pos="100000">
                        <a:srgbClr val="187EBC"/>
                      </a:gs>
                    </a:gsLst>
                    <a:lin ang="5400000" scaled="1"/>
                  </a:gradFill>
                  <a:latin typeface="Calibri" panose="020F0502020204030204" pitchFamily="34" charset="0"/>
                  <a:cs typeface="Calibri" panose="020F0502020204030204" pitchFamily="34" charset="0"/>
                </a:endParaRPr>
              </a:p>
            </p:txBody>
          </p:sp>
        </p:grpSp>
      </p:grpSp>
    </p:spTree>
    <p:extLst>
      <p:ext uri="{BB962C8B-B14F-4D97-AF65-F5344CB8AC3E}">
        <p14:creationId xmlns:p14="http://schemas.microsoft.com/office/powerpoint/2010/main" val="33781667"/>
      </p:ext>
    </p:extLst>
  </p:cSld>
  <p:clrMapOvr>
    <a:masterClrMapping/>
  </p:clrMapOvr>
  <p:transition spd="med" advTm="37538">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502F39-86AC-95E7-189C-2B5AF7D15D72}"/>
            </a:ext>
          </a:extLst>
        </p:cNvPr>
        <p:cNvGrpSpPr/>
        <p:nvPr/>
      </p:nvGrpSpPr>
      <p:grpSpPr>
        <a:xfrm>
          <a:off x="0" y="0"/>
          <a:ext cx="0" cy="0"/>
          <a:chOff x="0" y="0"/>
          <a:chExt cx="0" cy="0"/>
        </a:xfrm>
      </p:grpSpPr>
      <p:cxnSp>
        <p:nvCxnSpPr>
          <p:cNvPr id="66" name="직선 연결선 65">
            <a:extLst>
              <a:ext uri="{FF2B5EF4-FFF2-40B4-BE49-F238E27FC236}">
                <a16:creationId xmlns:a16="http://schemas.microsoft.com/office/drawing/2014/main" id="{71E2CFB2-9A9A-F185-2814-772CEA9F85F1}"/>
              </a:ext>
            </a:extLst>
          </p:cNvPr>
          <p:cNvCxnSpPr/>
          <p:nvPr/>
        </p:nvCxnSpPr>
        <p:spPr>
          <a:xfrm>
            <a:off x="1167345" y="971648"/>
            <a:ext cx="685800" cy="0"/>
          </a:xfrm>
          <a:prstGeom prst="line">
            <a:avLst/>
          </a:prstGeom>
          <a:ln w="0" cap="flat" cmpd="sng" algn="ctr">
            <a:solidFill>
              <a:srgbClr val="FBFFFF"/>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sp>
        <p:nvSpPr>
          <p:cNvPr id="4" name="제목 3">
            <a:extLst>
              <a:ext uri="{FF2B5EF4-FFF2-40B4-BE49-F238E27FC236}">
                <a16:creationId xmlns:a16="http://schemas.microsoft.com/office/drawing/2014/main" id="{ED43D669-6B15-671E-F1B5-B5C80B1FEB33}"/>
              </a:ext>
            </a:extLst>
          </p:cNvPr>
          <p:cNvSpPr>
            <a:spLocks noGrp="1"/>
          </p:cNvSpPr>
          <p:nvPr>
            <p:ph type="title"/>
          </p:nvPr>
        </p:nvSpPr>
        <p:spPr/>
        <p:txBody>
          <a:bodyPr rtlCol="0">
            <a:noAutofit/>
          </a:bodyPr>
          <a:lstStyle/>
          <a:p>
            <a:pPr defTabSz="457200" fontAlgn="auto" latinLnBrk="0">
              <a:spcAft>
                <a:spcPts val="0"/>
              </a:spcAft>
              <a:defRPr/>
            </a:pPr>
            <a:r>
              <a:rPr lang="en-US" altLang="ko-KR" spc="-46" dirty="0">
                <a:ln>
                  <a:solidFill>
                    <a:srgbClr val="4472C4">
                      <a:alpha val="0"/>
                    </a:srgbClr>
                  </a:solidFill>
                </a:ln>
                <a:solidFill>
                  <a:srgbClr val="0088C7"/>
                </a:solidFill>
                <a:latin typeface="Arial" panose="020B0604020202020204" pitchFamily="34" charset="0"/>
                <a:ea typeface="Meiryo" panose="020B0604030504040204" pitchFamily="34" charset="-128"/>
                <a:cs typeface="Arial" panose="020B0604020202020204" pitchFamily="34" charset="0"/>
              </a:rPr>
              <a:t>CBM(Condition Based Maintenance)</a:t>
            </a:r>
            <a:endParaRPr lang="ko-KR" altLang="en-US" spc="-46" dirty="0">
              <a:ln>
                <a:solidFill>
                  <a:srgbClr val="4472C4">
                    <a:alpha val="0"/>
                  </a:srgbClr>
                </a:solidFill>
              </a:ln>
              <a:solidFill>
                <a:srgbClr val="0088C7"/>
              </a:solidFill>
              <a:latin typeface="Arial" panose="020B0604020202020204" pitchFamily="34" charset="0"/>
              <a:cs typeface="Arial" panose="020B0604020202020204" pitchFamily="34" charset="0"/>
            </a:endParaRPr>
          </a:p>
        </p:txBody>
      </p:sp>
      <p:sp>
        <p:nvSpPr>
          <p:cNvPr id="27" name="직사각형 26">
            <a:extLst>
              <a:ext uri="{FF2B5EF4-FFF2-40B4-BE49-F238E27FC236}">
                <a16:creationId xmlns:a16="http://schemas.microsoft.com/office/drawing/2014/main" id="{B544FD50-0B98-FE8C-9C78-5E14D7BF2C63}"/>
              </a:ext>
            </a:extLst>
          </p:cNvPr>
          <p:cNvSpPr/>
          <p:nvPr/>
        </p:nvSpPr>
        <p:spPr bwMode="auto">
          <a:xfrm>
            <a:off x="692575" y="947715"/>
            <a:ext cx="790601" cy="461665"/>
          </a:xfrm>
          <a:prstGeom prst="rect">
            <a:avLst/>
          </a:prstGeom>
        </p:spPr>
        <p:txBody>
          <a:bodyPr wrap="none">
            <a:spAutoFit/>
          </a:bodyPr>
          <a:lstStyle/>
          <a:p>
            <a:pPr>
              <a:spcBef>
                <a:spcPct val="50000"/>
              </a:spcBef>
              <a:defRPr/>
            </a:pPr>
            <a:r>
              <a:rPr lang="en-US" altLang="ko-KR" sz="2400" b="1" dirty="0">
                <a:ln>
                  <a:solidFill>
                    <a:schemeClr val="accent1">
                      <a:alpha val="0"/>
                    </a:schemeClr>
                  </a:solidFill>
                </a:ln>
                <a:solidFill>
                  <a:schemeClr val="tx1">
                    <a:lumMod val="75000"/>
                    <a:lumOff val="25000"/>
                  </a:schemeClr>
                </a:solidFill>
                <a:latin typeface="Calibri" panose="020F0502020204030204" pitchFamily="34" charset="0"/>
                <a:ea typeface="맑은 고딕" pitchFamily="50" charset="-127"/>
                <a:cs typeface="Calibri" panose="020F0502020204030204" pitchFamily="34" charset="0"/>
              </a:rPr>
              <a:t>CBM</a:t>
            </a:r>
          </a:p>
        </p:txBody>
      </p:sp>
      <p:sp>
        <p:nvSpPr>
          <p:cNvPr id="32" name="矩形 3">
            <a:extLst>
              <a:ext uri="{FF2B5EF4-FFF2-40B4-BE49-F238E27FC236}">
                <a16:creationId xmlns:a16="http://schemas.microsoft.com/office/drawing/2014/main" id="{147E94B9-4FBC-DC40-DC03-510ACCAB1713}"/>
              </a:ext>
            </a:extLst>
          </p:cNvPr>
          <p:cNvSpPr>
            <a:spLocks noChangeArrowheads="1"/>
          </p:cNvSpPr>
          <p:nvPr/>
        </p:nvSpPr>
        <p:spPr bwMode="auto">
          <a:xfrm>
            <a:off x="680292" y="1502985"/>
            <a:ext cx="10254825" cy="1587229"/>
          </a:xfrm>
          <a:prstGeom prst="rect">
            <a:avLst/>
          </a:prstGeom>
          <a:noFill/>
          <a:ln w="9525">
            <a:noFill/>
            <a:miter lim="800000"/>
            <a:headEnd/>
            <a:tailEnd/>
          </a:ln>
        </p:spPr>
        <p:txBody>
          <a:bodyPr wrap="square">
            <a:spAutoFit/>
          </a:bodyPr>
          <a:lstStyle/>
          <a:p>
            <a:pPr algn="just">
              <a:lnSpc>
                <a:spcPct val="150000"/>
              </a:lnSpc>
              <a:defRPr/>
            </a:pPr>
            <a:r>
              <a:rPr lang="en-US" altLang="zh-TW"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Approved condition monitoring(CM) system is fitted, credit for survey may be based on acceptable condition monitoring results [KR Rule Part I, Annex 1-8. 3]</a:t>
            </a:r>
            <a:endParaRPr kumimoji="0" lang="en-US" altLang="zh-TW" kern="0" dirty="0">
              <a:ln>
                <a:solidFill>
                  <a:srgbClr val="5B9BD5">
                    <a:shade val="95000"/>
                    <a:satMod val="105000"/>
                    <a:alpha val="0"/>
                  </a:srgbClr>
                </a:solidFill>
              </a:ln>
              <a:solidFill>
                <a:prstClr val="black">
                  <a:lumMod val="85000"/>
                  <a:lumOff val="15000"/>
                </a:prstClr>
              </a:solidFill>
              <a:latin typeface="Calibri" panose="020F0502020204030204" pitchFamily="34" charset="0"/>
            </a:endParaRPr>
          </a:p>
          <a:p>
            <a:pPr algn="just">
              <a:lnSpc>
                <a:spcPct val="150000"/>
              </a:lnSpc>
              <a:defRPr/>
            </a:pPr>
            <a:endParaRPr kumimoji="0" lang="en-US" altLang="zh-TW" kern="0" dirty="0">
              <a:ln>
                <a:solidFill>
                  <a:srgbClr val="5B9BD5">
                    <a:shade val="95000"/>
                    <a:satMod val="105000"/>
                    <a:alpha val="0"/>
                  </a:srgbClr>
                </a:solidFill>
              </a:ln>
              <a:solidFill>
                <a:prstClr val="black">
                  <a:lumMod val="85000"/>
                  <a:lumOff val="15000"/>
                </a:prstClr>
              </a:solidFill>
              <a:latin typeface="Calibri" panose="020F0502020204030204" pitchFamily="34" charset="0"/>
            </a:endParaRPr>
          </a:p>
          <a:p>
            <a:pPr lvl="1" algn="just">
              <a:lnSpc>
                <a:spcPct val="150000"/>
              </a:lnSpc>
              <a:defRPr/>
            </a:pPr>
            <a:endParaRPr kumimoji="0" lang="en-US" altLang="zh-TW" sz="1200" kern="0" dirty="0">
              <a:ln>
                <a:solidFill>
                  <a:srgbClr val="5B9BD5">
                    <a:shade val="95000"/>
                    <a:satMod val="105000"/>
                    <a:alpha val="0"/>
                  </a:srgbClr>
                </a:solidFill>
              </a:ln>
              <a:solidFill>
                <a:prstClr val="black">
                  <a:lumMod val="85000"/>
                  <a:lumOff val="15000"/>
                </a:prstClr>
              </a:solidFill>
              <a:latin typeface="Calibri" panose="020F0502020204030204" pitchFamily="34" charset="0"/>
            </a:endParaRPr>
          </a:p>
        </p:txBody>
      </p:sp>
      <p:sp>
        <p:nvSpPr>
          <p:cNvPr id="2" name="타원 1">
            <a:extLst>
              <a:ext uri="{FF2B5EF4-FFF2-40B4-BE49-F238E27FC236}">
                <a16:creationId xmlns:a16="http://schemas.microsoft.com/office/drawing/2014/main" id="{1D4B8F3B-D525-EB1F-B42D-F31294B66FF2}"/>
              </a:ext>
            </a:extLst>
          </p:cNvPr>
          <p:cNvSpPr/>
          <p:nvPr/>
        </p:nvSpPr>
        <p:spPr bwMode="auto">
          <a:xfrm>
            <a:off x="323569" y="1035736"/>
            <a:ext cx="287149" cy="286211"/>
          </a:xfrm>
          <a:prstGeom prst="ellipse">
            <a:avLst/>
          </a:prstGeom>
          <a:solidFill>
            <a:schemeClr val="bg1"/>
          </a:solidFill>
          <a:ln w="38100">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latin typeface="Calibri" panose="020F0502020204030204" pitchFamily="34" charset="0"/>
              <a:cs typeface="Calibri" panose="020F0502020204030204" pitchFamily="34" charset="0"/>
            </a:endParaRPr>
          </a:p>
        </p:txBody>
      </p:sp>
      <p:sp>
        <p:nvSpPr>
          <p:cNvPr id="3" name="갈매기형 수장 79">
            <a:extLst>
              <a:ext uri="{FF2B5EF4-FFF2-40B4-BE49-F238E27FC236}">
                <a16:creationId xmlns:a16="http://schemas.microsoft.com/office/drawing/2014/main" id="{B58B1572-7D39-A06C-6B98-7C82578D20F1}"/>
              </a:ext>
            </a:extLst>
          </p:cNvPr>
          <p:cNvSpPr/>
          <p:nvPr/>
        </p:nvSpPr>
        <p:spPr bwMode="auto">
          <a:xfrm>
            <a:off x="405427" y="1097062"/>
            <a:ext cx="135616" cy="163558"/>
          </a:xfrm>
          <a:prstGeom prst="chevron">
            <a:avLst/>
          </a:prstGeom>
          <a:solidFill>
            <a:srgbClr val="30B2D4"/>
          </a:solidFill>
          <a:ln>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gradFill>
                <a:gsLst>
                  <a:gs pos="0">
                    <a:srgbClr val="19A1DB"/>
                  </a:gs>
                  <a:gs pos="100000">
                    <a:srgbClr val="187EBC"/>
                  </a:gs>
                </a:gsLst>
                <a:lin ang="5400000" scaled="1"/>
              </a:gradFill>
              <a:latin typeface="Calibri" panose="020F0502020204030204" pitchFamily="34" charset="0"/>
              <a:cs typeface="Calibri" panose="020F0502020204030204" pitchFamily="34" charset="0"/>
            </a:endParaRPr>
          </a:p>
        </p:txBody>
      </p:sp>
      <p:grpSp>
        <p:nvGrpSpPr>
          <p:cNvPr id="5" name="그룹 31">
            <a:extLst>
              <a:ext uri="{FF2B5EF4-FFF2-40B4-BE49-F238E27FC236}">
                <a16:creationId xmlns:a16="http://schemas.microsoft.com/office/drawing/2014/main" id="{11EF04DC-AABD-1C07-8F06-B32BFC5557E0}"/>
              </a:ext>
            </a:extLst>
          </p:cNvPr>
          <p:cNvGrpSpPr>
            <a:grpSpLocks/>
          </p:cNvGrpSpPr>
          <p:nvPr/>
        </p:nvGrpSpPr>
        <p:grpSpPr bwMode="auto">
          <a:xfrm>
            <a:off x="27830" y="989636"/>
            <a:ext cx="652462" cy="377825"/>
            <a:chOff x="1" y="935617"/>
            <a:chExt cx="652787" cy="379252"/>
          </a:xfrm>
        </p:grpSpPr>
        <p:sp>
          <p:nvSpPr>
            <p:cNvPr id="6" name="자유형 76">
              <a:extLst>
                <a:ext uri="{FF2B5EF4-FFF2-40B4-BE49-F238E27FC236}">
                  <a16:creationId xmlns:a16="http://schemas.microsoft.com/office/drawing/2014/main" id="{1FE95027-871B-9709-B2A6-355990B0EC0D}"/>
                </a:ext>
              </a:extLst>
            </p:cNvPr>
            <p:cNvSpPr/>
            <p:nvPr/>
          </p:nvSpPr>
          <p:spPr>
            <a:xfrm>
              <a:off x="1" y="935617"/>
              <a:ext cx="652787" cy="379252"/>
            </a:xfrm>
            <a:custGeom>
              <a:avLst/>
              <a:gdLst>
                <a:gd name="connsiteX0" fmla="*/ 0 w 652433"/>
                <a:gd name="connsiteY0" fmla="*/ 0 h 378664"/>
                <a:gd name="connsiteX1" fmla="*/ 463101 w 652433"/>
                <a:gd name="connsiteY1" fmla="*/ 0 h 378664"/>
                <a:gd name="connsiteX2" fmla="*/ 652433 w 652433"/>
                <a:gd name="connsiteY2" fmla="*/ 189332 h 378664"/>
                <a:gd name="connsiteX3" fmla="*/ 652432 w 652433"/>
                <a:gd name="connsiteY3" fmla="*/ 189332 h 378664"/>
                <a:gd name="connsiteX4" fmla="*/ 463100 w 652433"/>
                <a:gd name="connsiteY4" fmla="*/ 378664 h 378664"/>
                <a:gd name="connsiteX5" fmla="*/ 0 w 652433"/>
                <a:gd name="connsiteY5" fmla="*/ 378663 h 37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2433" h="378664">
                  <a:moveTo>
                    <a:pt x="0" y="0"/>
                  </a:moveTo>
                  <a:lnTo>
                    <a:pt x="463101" y="0"/>
                  </a:lnTo>
                  <a:cubicBezTo>
                    <a:pt x="567666" y="0"/>
                    <a:pt x="652433" y="84767"/>
                    <a:pt x="652433" y="189332"/>
                  </a:cubicBezTo>
                  <a:lnTo>
                    <a:pt x="652432" y="189332"/>
                  </a:lnTo>
                  <a:cubicBezTo>
                    <a:pt x="652432" y="293897"/>
                    <a:pt x="567665" y="378664"/>
                    <a:pt x="463100" y="378664"/>
                  </a:cubicBezTo>
                  <a:lnTo>
                    <a:pt x="0" y="378663"/>
                  </a:lnTo>
                  <a:close/>
                </a:path>
              </a:pathLst>
            </a:custGeom>
            <a:gradFill>
              <a:gsLst>
                <a:gs pos="100000">
                  <a:srgbClr val="243A48"/>
                </a:gs>
                <a:gs pos="0">
                  <a:srgbClr val="3D4C63"/>
                </a:gs>
              </a:gsLst>
              <a:lin ang="5400000" scaled="1"/>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504000" tIns="72000" rIns="0" bIns="0" anchor="ctr"/>
            <a:lstStyle/>
            <a:p>
              <a:pPr>
                <a:lnSpc>
                  <a:spcPct val="50000"/>
                </a:lnSpc>
                <a:spcBef>
                  <a:spcPct val="50000"/>
                </a:spcBef>
                <a:defRPr/>
              </a:pPr>
              <a:endParaRPr lang="en-US" altLang="ko-KR" spc="-100" dirty="0">
                <a:ln>
                  <a:solidFill>
                    <a:srgbClr val="1861AB">
                      <a:alpha val="0"/>
                    </a:srgbClr>
                  </a:solidFill>
                </a:ln>
                <a:solidFill>
                  <a:srgbClr val="30B2D4"/>
                </a:solidFill>
                <a:effectLst>
                  <a:outerShdw blurRad="25400" dist="12700" dir="5400000" algn="t" rotWithShape="0">
                    <a:prstClr val="black">
                      <a:alpha val="50000"/>
                    </a:prstClr>
                  </a:outerShdw>
                </a:effectLst>
                <a:latin typeface="Calibri" panose="020F0502020204030204" pitchFamily="34" charset="0"/>
                <a:ea typeface="+mj-ea"/>
                <a:cs typeface="Calibri" panose="020F0502020204030204" pitchFamily="34" charset="0"/>
              </a:endParaRPr>
            </a:p>
          </p:txBody>
        </p:sp>
        <p:grpSp>
          <p:nvGrpSpPr>
            <p:cNvPr id="7" name="그룹 34">
              <a:extLst>
                <a:ext uri="{FF2B5EF4-FFF2-40B4-BE49-F238E27FC236}">
                  <a16:creationId xmlns:a16="http://schemas.microsoft.com/office/drawing/2014/main" id="{1C944D70-46EA-8115-2C2A-911F2A3BA5D4}"/>
                </a:ext>
              </a:extLst>
            </p:cNvPr>
            <p:cNvGrpSpPr>
              <a:grpSpLocks/>
            </p:cNvGrpSpPr>
            <p:nvPr/>
          </p:nvGrpSpPr>
          <p:grpSpPr bwMode="auto">
            <a:xfrm>
              <a:off x="295886" y="981891"/>
              <a:ext cx="287292" cy="287292"/>
              <a:chOff x="495151" y="3129829"/>
              <a:chExt cx="382385" cy="382385"/>
            </a:xfrm>
          </p:grpSpPr>
          <p:sp>
            <p:nvSpPr>
              <p:cNvPr id="9" name="타원 8">
                <a:extLst>
                  <a:ext uri="{FF2B5EF4-FFF2-40B4-BE49-F238E27FC236}">
                    <a16:creationId xmlns:a16="http://schemas.microsoft.com/office/drawing/2014/main" id="{696925CD-3B12-23D0-26E0-33F0BCB8EB50}"/>
                  </a:ext>
                </a:extLst>
              </p:cNvPr>
              <p:cNvSpPr/>
              <p:nvPr/>
            </p:nvSpPr>
            <p:spPr>
              <a:xfrm>
                <a:off x="495151" y="3129829"/>
                <a:ext cx="382385" cy="382385"/>
              </a:xfrm>
              <a:prstGeom prst="ellipse">
                <a:avLst/>
              </a:prstGeom>
              <a:solidFill>
                <a:schemeClr val="bg1"/>
              </a:solidFill>
              <a:ln w="38100">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latin typeface="Calibri" panose="020F0502020204030204" pitchFamily="34" charset="0"/>
                  <a:cs typeface="Calibri" panose="020F0502020204030204" pitchFamily="34" charset="0"/>
                </a:endParaRPr>
              </a:p>
            </p:txBody>
          </p:sp>
          <p:sp>
            <p:nvSpPr>
              <p:cNvPr id="10" name="갈매기형 수장 79">
                <a:extLst>
                  <a:ext uri="{FF2B5EF4-FFF2-40B4-BE49-F238E27FC236}">
                    <a16:creationId xmlns:a16="http://schemas.microsoft.com/office/drawing/2014/main" id="{D9C1DCB8-BEE8-5B61-C237-9B6020F4CD73}"/>
                  </a:ext>
                </a:extLst>
              </p:cNvPr>
              <p:cNvSpPr/>
              <p:nvPr/>
            </p:nvSpPr>
            <p:spPr>
              <a:xfrm>
                <a:off x="604160" y="3211763"/>
                <a:ext cx="180594" cy="218518"/>
              </a:xfrm>
              <a:prstGeom prst="chevron">
                <a:avLst/>
              </a:prstGeom>
              <a:solidFill>
                <a:srgbClr val="30B2D4"/>
              </a:solidFill>
              <a:ln>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gradFill>
                    <a:gsLst>
                      <a:gs pos="0">
                        <a:srgbClr val="19A1DB"/>
                      </a:gs>
                      <a:gs pos="100000">
                        <a:srgbClr val="187EBC"/>
                      </a:gs>
                    </a:gsLst>
                    <a:lin ang="5400000" scaled="1"/>
                  </a:gradFill>
                  <a:latin typeface="Calibri" panose="020F0502020204030204" pitchFamily="34" charset="0"/>
                  <a:cs typeface="Calibri" panose="020F0502020204030204" pitchFamily="34" charset="0"/>
                </a:endParaRPr>
              </a:p>
            </p:txBody>
          </p:sp>
        </p:grpSp>
      </p:grpSp>
      <p:pic>
        <p:nvPicPr>
          <p:cNvPr id="17" name="Picture 16" descr="A diagram of a machine&#10;&#10;Description automatically generated">
            <a:extLst>
              <a:ext uri="{FF2B5EF4-FFF2-40B4-BE49-F238E27FC236}">
                <a16:creationId xmlns:a16="http://schemas.microsoft.com/office/drawing/2014/main" id="{36A1A4B9-558B-655A-E456-A8E8FD8D01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1043" y="2785266"/>
            <a:ext cx="6722238" cy="2898706"/>
          </a:xfrm>
          <a:prstGeom prst="rect">
            <a:avLst/>
          </a:prstGeom>
        </p:spPr>
      </p:pic>
      <p:pic>
        <p:nvPicPr>
          <p:cNvPr id="22" name="Picture 21" descr="A red ship in the water&#10;&#10;Description automatically generated">
            <a:extLst>
              <a:ext uri="{FF2B5EF4-FFF2-40B4-BE49-F238E27FC236}">
                <a16:creationId xmlns:a16="http://schemas.microsoft.com/office/drawing/2014/main" id="{0B76929E-3B12-9B7C-7DEA-B8C2AC1942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75230" y="2914554"/>
            <a:ext cx="4471660" cy="2625111"/>
          </a:xfrm>
          <a:prstGeom prst="rect">
            <a:avLst/>
          </a:prstGeom>
        </p:spPr>
      </p:pic>
      <p:sp>
        <p:nvSpPr>
          <p:cNvPr id="23" name="직사각형 18">
            <a:extLst>
              <a:ext uri="{FF2B5EF4-FFF2-40B4-BE49-F238E27FC236}">
                <a16:creationId xmlns:a16="http://schemas.microsoft.com/office/drawing/2014/main" id="{4B70C10C-78AB-98DF-D1F5-52F6CA0565A7}"/>
              </a:ext>
            </a:extLst>
          </p:cNvPr>
          <p:cNvSpPr/>
          <p:nvPr/>
        </p:nvSpPr>
        <p:spPr>
          <a:xfrm>
            <a:off x="2034955" y="5703519"/>
            <a:ext cx="3734413" cy="276999"/>
          </a:xfrm>
          <a:prstGeom prst="rect">
            <a:avLst/>
          </a:prstGeom>
        </p:spPr>
        <p:txBody>
          <a:bodyPr wrap="square">
            <a:spAutoFit/>
          </a:bodyPr>
          <a:lstStyle/>
          <a:p>
            <a:pPr algn="ctr">
              <a:spcBef>
                <a:spcPct val="50000"/>
              </a:spcBef>
              <a:defRPr/>
            </a:pPr>
            <a:r>
              <a:rPr lang="en-US" altLang="ko-KR" sz="1200" dirty="0">
                <a:ln>
                  <a:solidFill>
                    <a:schemeClr val="accent1">
                      <a:alpha val="0"/>
                    </a:schemeClr>
                  </a:solidFill>
                </a:ln>
                <a:latin typeface="Arial Unicode MS" panose="020B0604020202020204" pitchFamily="50" charset="-127"/>
                <a:ea typeface="Arial Unicode MS" panose="020B0604020202020204" pitchFamily="50" charset="-127"/>
                <a:cs typeface="Arial Unicode MS" panose="020B0604020202020204" pitchFamily="50" charset="-127"/>
              </a:rPr>
              <a:t>Concept of Condition Monitoring System</a:t>
            </a:r>
            <a:endParaRPr lang="ko-KR" altLang="en-US" sz="1200" dirty="0">
              <a:ln>
                <a:solidFill>
                  <a:schemeClr val="accent1">
                    <a:alpha val="0"/>
                  </a:schemeClr>
                </a:solidFill>
              </a:ln>
              <a:latin typeface="Tahoma" panose="020B0604030504040204" pitchFamily="34" charset="0"/>
              <a:ea typeface="Arial Unicode MS" panose="020B0604020202020204" pitchFamily="50" charset="-127"/>
              <a:cs typeface="Tahoma" panose="020B0604030504040204" pitchFamily="34" charset="0"/>
            </a:endParaRPr>
          </a:p>
        </p:txBody>
      </p:sp>
      <p:sp>
        <p:nvSpPr>
          <p:cNvPr id="24" name="직사각형 18">
            <a:extLst>
              <a:ext uri="{FF2B5EF4-FFF2-40B4-BE49-F238E27FC236}">
                <a16:creationId xmlns:a16="http://schemas.microsoft.com/office/drawing/2014/main" id="{72E64C78-4419-5DE0-617F-4F40AF98048E}"/>
              </a:ext>
            </a:extLst>
          </p:cNvPr>
          <p:cNvSpPr/>
          <p:nvPr/>
        </p:nvSpPr>
        <p:spPr>
          <a:xfrm>
            <a:off x="7843853" y="5683972"/>
            <a:ext cx="3734413" cy="276999"/>
          </a:xfrm>
          <a:prstGeom prst="rect">
            <a:avLst/>
          </a:prstGeom>
        </p:spPr>
        <p:txBody>
          <a:bodyPr wrap="square">
            <a:spAutoFit/>
          </a:bodyPr>
          <a:lstStyle/>
          <a:p>
            <a:pPr algn="ctr">
              <a:spcBef>
                <a:spcPct val="50000"/>
              </a:spcBef>
              <a:defRPr/>
            </a:pPr>
            <a:r>
              <a:rPr lang="en-US" altLang="ko-KR" sz="1200" dirty="0">
                <a:ln>
                  <a:solidFill>
                    <a:schemeClr val="accent1">
                      <a:alpha val="0"/>
                    </a:schemeClr>
                  </a:solidFill>
                </a:ln>
                <a:latin typeface="Arial Unicode MS" panose="020B0604020202020204" pitchFamily="50" charset="-127"/>
                <a:ea typeface="Arial Unicode MS" panose="020B0604020202020204" pitchFamily="50" charset="-127"/>
                <a:cs typeface="Arial Unicode MS" panose="020B0604020202020204" pitchFamily="50" charset="-127"/>
              </a:rPr>
              <a:t>Empirical Test on Real Ship in Progress</a:t>
            </a:r>
            <a:endParaRPr lang="ko-KR" altLang="en-US" sz="1200" dirty="0">
              <a:ln>
                <a:solidFill>
                  <a:schemeClr val="accent1">
                    <a:alpha val="0"/>
                  </a:schemeClr>
                </a:solidFill>
              </a:ln>
              <a:latin typeface="Tahoma" panose="020B0604030504040204" pitchFamily="34" charset="0"/>
              <a:ea typeface="Arial Unicode MS" panose="020B0604020202020204" pitchFamily="50" charset="-127"/>
              <a:cs typeface="Tahoma" panose="020B0604030504040204" pitchFamily="34" charset="0"/>
            </a:endParaRPr>
          </a:p>
        </p:txBody>
      </p:sp>
      <p:sp>
        <p:nvSpPr>
          <p:cNvPr id="25" name="TextBox 24">
            <a:extLst>
              <a:ext uri="{FF2B5EF4-FFF2-40B4-BE49-F238E27FC236}">
                <a16:creationId xmlns:a16="http://schemas.microsoft.com/office/drawing/2014/main" id="{E1649EF2-AC5B-83A4-0BEC-557864966A3E}"/>
              </a:ext>
            </a:extLst>
          </p:cNvPr>
          <p:cNvSpPr txBox="1"/>
          <p:nvPr/>
        </p:nvSpPr>
        <p:spPr>
          <a:xfrm>
            <a:off x="2246050" y="5354110"/>
            <a:ext cx="3151573" cy="185556"/>
          </a:xfrm>
          <a:prstGeom prst="rect">
            <a:avLst/>
          </a:prstGeom>
          <a:solidFill>
            <a:schemeClr val="bg2"/>
          </a:solidFill>
        </p:spPr>
        <p:txBody>
          <a:bodyPr wrap="square" rtlCol="0">
            <a:spAutoFit/>
          </a:bodyPr>
          <a:lstStyle/>
          <a:p>
            <a:endParaRPr lang="en-US" dirty="0"/>
          </a:p>
        </p:txBody>
      </p:sp>
    </p:spTree>
    <p:extLst>
      <p:ext uri="{BB962C8B-B14F-4D97-AF65-F5344CB8AC3E}">
        <p14:creationId xmlns:p14="http://schemas.microsoft.com/office/powerpoint/2010/main" val="2747022852"/>
      </p:ext>
    </p:extLst>
  </p:cSld>
  <p:clrMapOvr>
    <a:masterClrMapping/>
  </p:clrMapOvr>
  <p:transition spd="med" advTm="51145">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7B3FB3-32EE-8457-57F4-67F5E2E1C03E}"/>
            </a:ext>
          </a:extLst>
        </p:cNvPr>
        <p:cNvGrpSpPr/>
        <p:nvPr/>
      </p:nvGrpSpPr>
      <p:grpSpPr>
        <a:xfrm>
          <a:off x="0" y="0"/>
          <a:ext cx="0" cy="0"/>
          <a:chOff x="0" y="0"/>
          <a:chExt cx="0" cy="0"/>
        </a:xfrm>
      </p:grpSpPr>
      <p:sp>
        <p:nvSpPr>
          <p:cNvPr id="2" name="직사각형 1">
            <a:extLst>
              <a:ext uri="{FF2B5EF4-FFF2-40B4-BE49-F238E27FC236}">
                <a16:creationId xmlns:a16="http://schemas.microsoft.com/office/drawing/2014/main" id="{E2A4CAAF-DD58-1722-28BC-D7384ABCD8A3}"/>
              </a:ext>
            </a:extLst>
          </p:cNvPr>
          <p:cNvSpPr/>
          <p:nvPr/>
        </p:nvSpPr>
        <p:spPr>
          <a:xfrm>
            <a:off x="408215" y="185829"/>
            <a:ext cx="8237642" cy="424475"/>
          </a:xfrm>
          <a:prstGeom prst="rect">
            <a:avLst/>
          </a:prstGeom>
        </p:spPr>
        <p:txBody>
          <a:bodyPr wrap="square" lIns="0" rIns="0">
            <a:spAutoFit/>
          </a:bodyPr>
          <a:lstStyle/>
          <a:p>
            <a:pPr>
              <a:lnSpc>
                <a:spcPct val="90000"/>
              </a:lnSpc>
              <a:spcBef>
                <a:spcPct val="0"/>
              </a:spcBef>
            </a:pPr>
            <a:r>
              <a:rPr lang="en-US" altLang="ko-KR" sz="2398" b="1" spc="-44" dirty="0">
                <a:ln>
                  <a:solidFill>
                    <a:srgbClr val="4472C4">
                      <a:alpha val="0"/>
                    </a:srgbClr>
                  </a:solidFill>
                </a:ln>
                <a:solidFill>
                  <a:srgbClr val="0084CA"/>
                </a:solidFill>
                <a:latin typeface="Arial" panose="020B0604020202020204" pitchFamily="34" charset="0"/>
                <a:ea typeface="나눔스퀘어 ExtraBold" panose="020B0600000101010101" pitchFamily="50" charset="-127"/>
                <a:cs typeface="Arial" panose="020B0604020202020204" pitchFamily="34" charset="0"/>
              </a:rPr>
              <a:t>Contents</a:t>
            </a:r>
          </a:p>
        </p:txBody>
      </p:sp>
      <p:sp>
        <p:nvSpPr>
          <p:cNvPr id="4" name="TextBox 3">
            <a:extLst>
              <a:ext uri="{FF2B5EF4-FFF2-40B4-BE49-F238E27FC236}">
                <a16:creationId xmlns:a16="http://schemas.microsoft.com/office/drawing/2014/main" id="{1C2EAF71-7F5E-B121-CB10-BBC506112042}"/>
              </a:ext>
            </a:extLst>
          </p:cNvPr>
          <p:cNvSpPr txBox="1"/>
          <p:nvPr/>
        </p:nvSpPr>
        <p:spPr>
          <a:xfrm>
            <a:off x="721113" y="1174596"/>
            <a:ext cx="10080702" cy="3970318"/>
          </a:xfrm>
          <a:prstGeom prst="rect">
            <a:avLst/>
          </a:prstGeom>
          <a:noFill/>
        </p:spPr>
        <p:txBody>
          <a:bodyPr wrap="square" rtlCol="0">
            <a:spAutoFit/>
          </a:bodyPr>
          <a:lstStyle/>
          <a:p>
            <a:pPr algn="l"/>
            <a:r>
              <a:rPr lang="en-US" sz="1800" b="1" i="0" dirty="0">
                <a:solidFill>
                  <a:schemeClr val="bg1">
                    <a:lumMod val="85000"/>
                  </a:schemeClr>
                </a:solidFill>
                <a:effectLst/>
                <a:latin typeface="Aptos Display" panose="020B0004020202020204" pitchFamily="34" charset="0"/>
              </a:rPr>
              <a:t>1. General</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 </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2. Technical Expertise and Resources</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 </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3. Global Coverage and Support Network</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 </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4. Risk Management and Safety Standards</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 </a:t>
            </a:r>
            <a:endParaRPr lang="en-US" b="0" i="0" dirty="0">
              <a:solidFill>
                <a:schemeClr val="bg1">
                  <a:lumMod val="85000"/>
                </a:schemeClr>
              </a:solidFill>
              <a:effectLst/>
              <a:latin typeface="Segoe UI" panose="020B0502040204020203" pitchFamily="34" charset="0"/>
            </a:endParaRPr>
          </a:p>
          <a:p>
            <a:pPr algn="l"/>
            <a:r>
              <a:rPr lang="en-US" sz="1800" b="1" i="0" dirty="0">
                <a:effectLst/>
                <a:latin typeface="Aptos Display" panose="020B0004020202020204" pitchFamily="34" charset="0"/>
              </a:rPr>
              <a:t>5. Value-Added Services</a:t>
            </a:r>
            <a:endParaRPr lang="en-US" b="0" i="0" dirty="0">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 </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6. Digital Capabilities and Future-Readiness</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 </a:t>
            </a:r>
            <a:endParaRPr lang="en-US" b="1" dirty="0">
              <a:solidFill>
                <a:schemeClr val="bg1">
                  <a:lumMod val="85000"/>
                </a:schemeClr>
              </a:solidFill>
              <a:latin typeface="Aptos Display" panose="020B0004020202020204" pitchFamily="34" charset="0"/>
            </a:endParaRPr>
          </a:p>
          <a:p>
            <a:pPr algn="l"/>
            <a:r>
              <a:rPr lang="en-US" b="1" i="0" dirty="0">
                <a:solidFill>
                  <a:schemeClr val="bg1">
                    <a:lumMod val="85000"/>
                  </a:schemeClr>
                </a:solidFill>
                <a:effectLst/>
                <a:latin typeface="Aptos Display" panose="020B0004020202020204" pitchFamily="34" charset="0"/>
              </a:rPr>
              <a:t>7. Suggestions for Cooperation</a:t>
            </a:r>
            <a:endParaRPr lang="en-US" b="0" i="0" dirty="0">
              <a:solidFill>
                <a:schemeClr val="bg1">
                  <a:lumMod val="85000"/>
                </a:schemeClr>
              </a:solidFill>
              <a:effectLst/>
              <a:latin typeface="Segoe UI" panose="020B0502040204020203" pitchFamily="34" charset="0"/>
            </a:endParaRPr>
          </a:p>
          <a:p>
            <a:pPr marL="123825" indent="-123825" algn="l"/>
            <a:endParaRPr lang="en-US" b="0" i="0" dirty="0">
              <a:solidFill>
                <a:schemeClr val="bg1">
                  <a:lumMod val="85000"/>
                </a:schemeClr>
              </a:solidFill>
              <a:effectLst/>
              <a:latin typeface="Segoe UI" panose="020B0502040204020203" pitchFamily="34" charset="0"/>
            </a:endParaRPr>
          </a:p>
        </p:txBody>
      </p:sp>
    </p:spTree>
    <p:extLst>
      <p:ext uri="{BB962C8B-B14F-4D97-AF65-F5344CB8AC3E}">
        <p14:creationId xmlns:p14="http://schemas.microsoft.com/office/powerpoint/2010/main" val="2533787977"/>
      </p:ext>
    </p:extLst>
  </p:cSld>
  <p:clrMapOvr>
    <a:masterClrMapping/>
  </p:clrMapOvr>
  <mc:AlternateContent xmlns:mc="http://schemas.openxmlformats.org/markup-compatibility/2006" xmlns:p14="http://schemas.microsoft.com/office/powerpoint/2010/main">
    <mc:Choice Requires="p14">
      <p:transition spd="slow" p14:dur="2000" advTm="3572"/>
    </mc:Choice>
    <mc:Fallback xmlns="">
      <p:transition spd="slow" advTm="357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7831" name="그룹 24"/>
          <p:cNvGrpSpPr>
            <a:grpSpLocks/>
          </p:cNvGrpSpPr>
          <p:nvPr/>
        </p:nvGrpSpPr>
        <p:grpSpPr bwMode="auto">
          <a:xfrm>
            <a:off x="0" y="829561"/>
            <a:ext cx="11296810" cy="4498566"/>
            <a:chOff x="0" y="872814"/>
            <a:chExt cx="8786602" cy="4497357"/>
          </a:xfrm>
        </p:grpSpPr>
        <p:grpSp>
          <p:nvGrpSpPr>
            <p:cNvPr id="77875" name="그룹 31"/>
            <p:cNvGrpSpPr>
              <a:grpSpLocks/>
            </p:cNvGrpSpPr>
            <p:nvPr/>
          </p:nvGrpSpPr>
          <p:grpSpPr bwMode="auto">
            <a:xfrm>
              <a:off x="0" y="872814"/>
              <a:ext cx="4070020" cy="377723"/>
              <a:chOff x="1" y="936205"/>
              <a:chExt cx="4071017" cy="378562"/>
            </a:xfrm>
          </p:grpSpPr>
          <p:sp>
            <p:nvSpPr>
              <p:cNvPr id="6" name="직사각형 5"/>
              <p:cNvSpPr/>
              <p:nvPr/>
            </p:nvSpPr>
            <p:spPr>
              <a:xfrm>
                <a:off x="652432" y="940872"/>
                <a:ext cx="3418586" cy="370052"/>
              </a:xfrm>
              <a:prstGeom prst="rect">
                <a:avLst/>
              </a:prstGeom>
            </p:spPr>
            <p:txBody>
              <a:bodyPr wrap="none">
                <a:spAutoFit/>
              </a:bodyPr>
              <a:lstStyle/>
              <a:p>
                <a:pPr>
                  <a:spcBef>
                    <a:spcPct val="50000"/>
                  </a:spcBef>
                  <a:defRPr/>
                </a:pPr>
                <a:r>
                  <a:rPr lang="en-US" altLang="ko-KR" b="1" dirty="0">
                    <a:ln>
                      <a:solidFill>
                        <a:schemeClr val="accent1">
                          <a:alpha val="0"/>
                        </a:schemeClr>
                      </a:solidFill>
                    </a:ln>
                    <a:solidFill>
                      <a:schemeClr val="tx1">
                        <a:lumMod val="75000"/>
                        <a:lumOff val="25000"/>
                      </a:schemeClr>
                    </a:solidFill>
                    <a:latin typeface="Verdana" panose="020B0604030504040204" pitchFamily="34" charset="0"/>
                    <a:ea typeface="Verdana" panose="020B0604030504040204" pitchFamily="34" charset="0"/>
                  </a:rPr>
                  <a:t>Specific request from the Owner</a:t>
                </a:r>
                <a:endParaRPr lang="ko-KR" altLang="en-US" b="1" dirty="0">
                  <a:ln>
                    <a:solidFill>
                      <a:schemeClr val="accent1">
                        <a:alpha val="0"/>
                      </a:schemeClr>
                    </a:solidFill>
                  </a:ln>
                  <a:solidFill>
                    <a:schemeClr val="tx1">
                      <a:lumMod val="75000"/>
                      <a:lumOff val="25000"/>
                    </a:schemeClr>
                  </a:solidFill>
                  <a:latin typeface="Verdana" panose="020B0604030504040204" pitchFamily="34" charset="0"/>
                  <a:ea typeface="맑은 고딕" pitchFamily="50" charset="-127"/>
                </a:endParaRPr>
              </a:p>
            </p:txBody>
          </p:sp>
          <p:sp>
            <p:nvSpPr>
              <p:cNvPr id="7" name="자유형 6"/>
              <p:cNvSpPr/>
              <p:nvPr/>
            </p:nvSpPr>
            <p:spPr>
              <a:xfrm>
                <a:off x="1" y="936205"/>
                <a:ext cx="652588" cy="378562"/>
              </a:xfrm>
              <a:custGeom>
                <a:avLst/>
                <a:gdLst>
                  <a:gd name="connsiteX0" fmla="*/ 0 w 652433"/>
                  <a:gd name="connsiteY0" fmla="*/ 0 h 378664"/>
                  <a:gd name="connsiteX1" fmla="*/ 463101 w 652433"/>
                  <a:gd name="connsiteY1" fmla="*/ 0 h 378664"/>
                  <a:gd name="connsiteX2" fmla="*/ 652433 w 652433"/>
                  <a:gd name="connsiteY2" fmla="*/ 189332 h 378664"/>
                  <a:gd name="connsiteX3" fmla="*/ 652432 w 652433"/>
                  <a:gd name="connsiteY3" fmla="*/ 189332 h 378664"/>
                  <a:gd name="connsiteX4" fmla="*/ 463100 w 652433"/>
                  <a:gd name="connsiteY4" fmla="*/ 378664 h 378664"/>
                  <a:gd name="connsiteX5" fmla="*/ 0 w 652433"/>
                  <a:gd name="connsiteY5" fmla="*/ 378663 h 37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2433" h="378664">
                    <a:moveTo>
                      <a:pt x="0" y="0"/>
                    </a:moveTo>
                    <a:lnTo>
                      <a:pt x="463101" y="0"/>
                    </a:lnTo>
                    <a:cubicBezTo>
                      <a:pt x="567666" y="0"/>
                      <a:pt x="652433" y="84767"/>
                      <a:pt x="652433" y="189332"/>
                    </a:cubicBezTo>
                    <a:lnTo>
                      <a:pt x="652432" y="189332"/>
                    </a:lnTo>
                    <a:cubicBezTo>
                      <a:pt x="652432" y="293897"/>
                      <a:pt x="567665" y="378664"/>
                      <a:pt x="463100" y="378664"/>
                    </a:cubicBezTo>
                    <a:lnTo>
                      <a:pt x="0" y="378663"/>
                    </a:lnTo>
                    <a:close/>
                  </a:path>
                </a:pathLst>
              </a:custGeom>
              <a:gradFill>
                <a:gsLst>
                  <a:gs pos="100000">
                    <a:srgbClr val="243A48"/>
                  </a:gs>
                  <a:gs pos="0">
                    <a:srgbClr val="3D4C63"/>
                  </a:gs>
                </a:gsLst>
                <a:lin ang="5400000" scaled="1"/>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504000" tIns="72000" rIns="0" bIns="0" anchor="ctr"/>
              <a:lstStyle/>
              <a:p>
                <a:pPr>
                  <a:lnSpc>
                    <a:spcPct val="50000"/>
                  </a:lnSpc>
                  <a:spcBef>
                    <a:spcPct val="50000"/>
                  </a:spcBef>
                  <a:defRPr/>
                </a:pPr>
                <a:endParaRPr lang="en-US" altLang="ko-KR" spc="-100" dirty="0">
                  <a:ln>
                    <a:solidFill>
                      <a:srgbClr val="1861AB">
                        <a:alpha val="0"/>
                      </a:srgbClr>
                    </a:solidFill>
                  </a:ln>
                  <a:solidFill>
                    <a:srgbClr val="30B2D4"/>
                  </a:solidFill>
                  <a:effectLst>
                    <a:outerShdw blurRad="25400" dist="12700" dir="5400000" algn="t" rotWithShape="0">
                      <a:prstClr val="black">
                        <a:alpha val="50000"/>
                      </a:prstClr>
                    </a:outerShdw>
                  </a:effectLst>
                  <a:latin typeface="+mj-ea"/>
                  <a:ea typeface="+mj-ea"/>
                </a:endParaRPr>
              </a:p>
            </p:txBody>
          </p:sp>
          <p:grpSp>
            <p:nvGrpSpPr>
              <p:cNvPr id="77882" name="그룹 34"/>
              <p:cNvGrpSpPr>
                <a:grpSpLocks/>
              </p:cNvGrpSpPr>
              <p:nvPr/>
            </p:nvGrpSpPr>
            <p:grpSpPr bwMode="auto">
              <a:xfrm>
                <a:off x="295886" y="981891"/>
                <a:ext cx="287292" cy="287292"/>
                <a:chOff x="495151" y="3129829"/>
                <a:chExt cx="382385" cy="382385"/>
              </a:xfrm>
            </p:grpSpPr>
            <p:sp>
              <p:nvSpPr>
                <p:cNvPr id="9" name="타원 8"/>
                <p:cNvSpPr/>
                <p:nvPr/>
              </p:nvSpPr>
              <p:spPr>
                <a:xfrm>
                  <a:off x="495151" y="3129829"/>
                  <a:ext cx="382385" cy="382385"/>
                </a:xfrm>
                <a:prstGeom prst="ellipse">
                  <a:avLst/>
                </a:prstGeom>
                <a:solidFill>
                  <a:schemeClr val="bg1"/>
                </a:solidFill>
                <a:ln w="38100">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latin typeface="+mj-lt"/>
                  </a:endParaRPr>
                </a:p>
              </p:txBody>
            </p:sp>
            <p:sp>
              <p:nvSpPr>
                <p:cNvPr id="10" name="갈매기형 수장 9"/>
                <p:cNvSpPr/>
                <p:nvPr/>
              </p:nvSpPr>
              <p:spPr>
                <a:xfrm>
                  <a:off x="604160" y="3211763"/>
                  <a:ext cx="180594" cy="218518"/>
                </a:xfrm>
                <a:prstGeom prst="chevron">
                  <a:avLst/>
                </a:prstGeom>
                <a:solidFill>
                  <a:srgbClr val="30B2D4"/>
                </a:solidFill>
                <a:ln>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gradFill>
                      <a:gsLst>
                        <a:gs pos="0">
                          <a:srgbClr val="19A1DB"/>
                        </a:gs>
                        <a:gs pos="100000">
                          <a:srgbClr val="187EBC"/>
                        </a:gs>
                      </a:gsLst>
                      <a:lin ang="5400000" scaled="1"/>
                    </a:gradFill>
                    <a:latin typeface="+mj-lt"/>
                  </a:endParaRPr>
                </a:p>
              </p:txBody>
            </p:sp>
          </p:grpSp>
        </p:grpSp>
        <p:sp>
          <p:nvSpPr>
            <p:cNvPr id="13" name="사다리꼴 12"/>
            <p:cNvSpPr/>
            <p:nvPr/>
          </p:nvSpPr>
          <p:spPr bwMode="auto">
            <a:xfrm flipV="1">
              <a:off x="482574" y="1410832"/>
              <a:ext cx="8222808" cy="36502"/>
            </a:xfrm>
            <a:prstGeom prst="trapezoid">
              <a:avLst>
                <a:gd name="adj" fmla="val 112376"/>
              </a:avLst>
            </a:prstGeom>
            <a:gradFill>
              <a:gsLst>
                <a:gs pos="0">
                  <a:srgbClr val="62C7F5"/>
                </a:gs>
                <a:gs pos="100000">
                  <a:srgbClr val="007CB7"/>
                </a:gs>
              </a:gsLst>
              <a:lin ang="5400000" scaled="1"/>
            </a:gradFill>
            <a:ln w="12700">
              <a:noFill/>
            </a:ln>
            <a:effectLst>
              <a:outerShdw blurRad="50800" dist="38100" dir="5400000" algn="t" rotWithShape="0">
                <a:schemeClr val="bg1"/>
              </a:outerShdw>
            </a:effectLst>
          </p:spPr>
          <p:style>
            <a:lnRef idx="2">
              <a:schemeClr val="accent1">
                <a:shade val="50000"/>
              </a:schemeClr>
            </a:lnRef>
            <a:fillRef idx="1">
              <a:schemeClr val="accent1"/>
            </a:fillRef>
            <a:effectRef idx="0">
              <a:schemeClr val="accent1"/>
            </a:effectRef>
            <a:fontRef idx="minor">
              <a:schemeClr val="lt1"/>
            </a:fontRef>
          </p:style>
          <p:txBody>
            <a:bodyPr lIns="0" tIns="72000" rIns="0" bIns="0" anchor="ctr"/>
            <a:lstStyle/>
            <a:p>
              <a:pPr algn="ctr">
                <a:lnSpc>
                  <a:spcPct val="50000"/>
                </a:lnSpc>
                <a:spcBef>
                  <a:spcPct val="50000"/>
                </a:spcBef>
                <a:defRPr/>
              </a:pPr>
              <a:endParaRPr lang="ko-KR" altLang="en-US" sz="1200" b="1" dirty="0">
                <a:ln>
                  <a:solidFill>
                    <a:schemeClr val="accent1">
                      <a:alpha val="0"/>
                    </a:schemeClr>
                  </a:solidFill>
                </a:ln>
                <a:solidFill>
                  <a:schemeClr val="bg1"/>
                </a:solidFill>
                <a:latin typeface="+mj-lt"/>
              </a:endParaRPr>
            </a:p>
          </p:txBody>
        </p:sp>
        <p:sp>
          <p:nvSpPr>
            <p:cNvPr id="14" name="직사각형 13"/>
            <p:cNvSpPr>
              <a:spLocks noChangeArrowheads="1"/>
            </p:cNvSpPr>
            <p:nvPr/>
          </p:nvSpPr>
          <p:spPr bwMode="auto">
            <a:xfrm>
              <a:off x="482574" y="1759063"/>
              <a:ext cx="8304028" cy="3611108"/>
            </a:xfrm>
            <a:prstGeom prst="rect">
              <a:avLst/>
            </a:prstGeom>
            <a:noFill/>
            <a:ln>
              <a:noFill/>
              <a:headEnd/>
              <a:tailEnd/>
            </a:ln>
          </p:spPr>
          <p:style>
            <a:lnRef idx="3">
              <a:schemeClr val="lt1"/>
            </a:lnRef>
            <a:fillRef idx="1">
              <a:schemeClr val="accent1"/>
            </a:fillRef>
            <a:effectRef idx="1">
              <a:schemeClr val="accent1"/>
            </a:effectRef>
            <a:fontRef idx="minor">
              <a:schemeClr val="lt1"/>
            </a:fontRef>
          </p:style>
          <p:txBody>
            <a:bodyPr>
              <a:spAutoFit/>
            </a:bodyPr>
            <a:lstStyle>
              <a:defPPr>
                <a:defRPr lang="ko-KR"/>
              </a:defPPr>
              <a:lvl1pPr algn="ctr" rtl="0" fontAlgn="base" latinLnBrk="1">
                <a:lnSpc>
                  <a:spcPct val="70000"/>
                </a:lnSpc>
                <a:spcBef>
                  <a:spcPct val="0"/>
                </a:spcBef>
                <a:spcAft>
                  <a:spcPct val="0"/>
                </a:spcAft>
                <a:defRPr kumimoji="1" sz="1600" b="1" kern="1200">
                  <a:solidFill>
                    <a:srgbClr val="000099"/>
                  </a:solidFill>
                  <a:latin typeface="Arial" pitchFamily="34" charset="0"/>
                  <a:ea typeface="맑은 고딕" pitchFamily="50" charset="-127"/>
                  <a:cs typeface="+mn-cs"/>
                </a:defRPr>
              </a:lvl1pPr>
              <a:lvl2pPr marL="457200" algn="ctr" rtl="0" fontAlgn="base" latinLnBrk="1">
                <a:lnSpc>
                  <a:spcPct val="70000"/>
                </a:lnSpc>
                <a:spcBef>
                  <a:spcPct val="0"/>
                </a:spcBef>
                <a:spcAft>
                  <a:spcPct val="0"/>
                </a:spcAft>
                <a:defRPr kumimoji="1" sz="1600" b="1" kern="1200">
                  <a:solidFill>
                    <a:srgbClr val="000099"/>
                  </a:solidFill>
                  <a:latin typeface="Arial" pitchFamily="34" charset="0"/>
                  <a:ea typeface="맑은 고딕" pitchFamily="50" charset="-127"/>
                  <a:cs typeface="+mn-cs"/>
                </a:defRPr>
              </a:lvl2pPr>
              <a:lvl3pPr marL="914400" algn="ctr" rtl="0" fontAlgn="base" latinLnBrk="1">
                <a:lnSpc>
                  <a:spcPct val="70000"/>
                </a:lnSpc>
                <a:spcBef>
                  <a:spcPct val="0"/>
                </a:spcBef>
                <a:spcAft>
                  <a:spcPct val="0"/>
                </a:spcAft>
                <a:defRPr kumimoji="1" sz="1600" b="1" kern="1200">
                  <a:solidFill>
                    <a:srgbClr val="000099"/>
                  </a:solidFill>
                  <a:latin typeface="Arial" pitchFamily="34" charset="0"/>
                  <a:ea typeface="맑은 고딕" pitchFamily="50" charset="-127"/>
                  <a:cs typeface="+mn-cs"/>
                </a:defRPr>
              </a:lvl3pPr>
              <a:lvl4pPr marL="1371600" algn="ctr" rtl="0" fontAlgn="base" latinLnBrk="1">
                <a:lnSpc>
                  <a:spcPct val="70000"/>
                </a:lnSpc>
                <a:spcBef>
                  <a:spcPct val="0"/>
                </a:spcBef>
                <a:spcAft>
                  <a:spcPct val="0"/>
                </a:spcAft>
                <a:defRPr kumimoji="1" sz="1600" b="1" kern="1200">
                  <a:solidFill>
                    <a:srgbClr val="000099"/>
                  </a:solidFill>
                  <a:latin typeface="Arial" pitchFamily="34" charset="0"/>
                  <a:ea typeface="맑은 고딕" pitchFamily="50" charset="-127"/>
                  <a:cs typeface="+mn-cs"/>
                </a:defRPr>
              </a:lvl4pPr>
              <a:lvl5pPr marL="1828800" algn="ctr" rtl="0" fontAlgn="base" latinLnBrk="1">
                <a:lnSpc>
                  <a:spcPct val="70000"/>
                </a:lnSpc>
                <a:spcBef>
                  <a:spcPct val="0"/>
                </a:spcBef>
                <a:spcAft>
                  <a:spcPct val="0"/>
                </a:spcAft>
                <a:defRPr kumimoji="1" sz="1600" b="1" kern="1200">
                  <a:solidFill>
                    <a:srgbClr val="000099"/>
                  </a:solidFill>
                  <a:latin typeface="Arial" pitchFamily="34" charset="0"/>
                  <a:ea typeface="맑은 고딕" pitchFamily="50" charset="-127"/>
                  <a:cs typeface="+mn-cs"/>
                </a:defRPr>
              </a:lvl5pPr>
              <a:lvl6pPr marL="2286000" algn="l" defTabSz="914400" rtl="0" eaLnBrk="1" latinLnBrk="1" hangingPunct="1">
                <a:defRPr kumimoji="1" sz="1600" b="1" kern="1200">
                  <a:solidFill>
                    <a:srgbClr val="000099"/>
                  </a:solidFill>
                  <a:latin typeface="Arial" pitchFamily="34" charset="0"/>
                  <a:ea typeface="맑은 고딕" pitchFamily="50" charset="-127"/>
                  <a:cs typeface="+mn-cs"/>
                </a:defRPr>
              </a:lvl6pPr>
              <a:lvl7pPr marL="2743200" algn="l" defTabSz="914400" rtl="0" eaLnBrk="1" latinLnBrk="1" hangingPunct="1">
                <a:defRPr kumimoji="1" sz="1600" b="1" kern="1200">
                  <a:solidFill>
                    <a:srgbClr val="000099"/>
                  </a:solidFill>
                  <a:latin typeface="Arial" pitchFamily="34" charset="0"/>
                  <a:ea typeface="맑은 고딕" pitchFamily="50" charset="-127"/>
                  <a:cs typeface="+mn-cs"/>
                </a:defRPr>
              </a:lvl7pPr>
              <a:lvl8pPr marL="3200400" algn="l" defTabSz="914400" rtl="0" eaLnBrk="1" latinLnBrk="1" hangingPunct="1">
                <a:defRPr kumimoji="1" sz="1600" b="1" kern="1200">
                  <a:solidFill>
                    <a:srgbClr val="000099"/>
                  </a:solidFill>
                  <a:latin typeface="Arial" pitchFamily="34" charset="0"/>
                  <a:ea typeface="맑은 고딕" pitchFamily="50" charset="-127"/>
                  <a:cs typeface="+mn-cs"/>
                </a:defRPr>
              </a:lvl8pPr>
              <a:lvl9pPr marL="3657600" algn="l" defTabSz="914400" rtl="0" eaLnBrk="1" latinLnBrk="1" hangingPunct="1">
                <a:defRPr kumimoji="1" sz="1600" b="1" kern="1200">
                  <a:solidFill>
                    <a:srgbClr val="000099"/>
                  </a:solidFill>
                  <a:latin typeface="Arial" pitchFamily="34" charset="0"/>
                  <a:ea typeface="맑은 고딕" pitchFamily="50" charset="-127"/>
                  <a:cs typeface="+mn-cs"/>
                </a:defRPr>
              </a:lvl9pPr>
            </a:lstStyle>
            <a:p>
              <a:pPr marL="285750" indent="-285750" algn="l">
                <a:spcBef>
                  <a:spcPct val="50000"/>
                </a:spcBef>
                <a:buFont typeface="Arial" panose="020B0604020202020204" pitchFamily="34" charset="0"/>
                <a:buChar char="•"/>
                <a:defRPr/>
              </a:pPr>
              <a:r>
                <a:rPr lang="en-US" altLang="ko-KR" sz="1800" spc="-30" dirty="0">
                  <a:ln>
                    <a:solidFill>
                      <a:schemeClr val="accent1">
                        <a:alpha val="0"/>
                      </a:schemeClr>
                    </a:solidFill>
                  </a:ln>
                  <a:solidFill>
                    <a:srgbClr val="3D4C63"/>
                  </a:solidFill>
                  <a:latin typeface="+mn-ea"/>
                  <a:ea typeface="+mn-ea"/>
                  <a:cs typeface="Arial" pitchFamily="34" charset="0"/>
                </a:rPr>
                <a:t>High payload at a US river draft</a:t>
              </a:r>
            </a:p>
            <a:p>
              <a:pPr algn="l">
                <a:spcBef>
                  <a:spcPct val="50000"/>
                </a:spcBef>
                <a:defRPr/>
              </a:pPr>
              <a:endParaRPr lang="en-US" altLang="ko-KR" sz="1800" spc="-30" dirty="0">
                <a:ln>
                  <a:solidFill>
                    <a:schemeClr val="accent1">
                      <a:alpha val="0"/>
                    </a:schemeClr>
                  </a:solidFill>
                </a:ln>
                <a:solidFill>
                  <a:srgbClr val="3D4C63"/>
                </a:solidFill>
                <a:latin typeface="+mn-ea"/>
                <a:ea typeface="+mn-ea"/>
                <a:cs typeface="Arial" pitchFamily="34" charset="0"/>
              </a:endParaRPr>
            </a:p>
            <a:p>
              <a:pPr marL="285750" indent="-285750" algn="l">
                <a:spcBef>
                  <a:spcPct val="50000"/>
                </a:spcBef>
                <a:buFont typeface="Arial" panose="020B0604020202020204" pitchFamily="34" charset="0"/>
                <a:buChar char="•"/>
                <a:defRPr/>
              </a:pPr>
              <a:r>
                <a:rPr lang="en-US" altLang="ko-KR" sz="1800" spc="-30" dirty="0">
                  <a:ln>
                    <a:solidFill>
                      <a:schemeClr val="accent1">
                        <a:alpha val="0"/>
                      </a:schemeClr>
                    </a:solidFill>
                  </a:ln>
                  <a:solidFill>
                    <a:srgbClr val="3D4C63"/>
                  </a:solidFill>
                  <a:latin typeface="+mn-ea"/>
                  <a:ea typeface="+mn-ea"/>
                  <a:cs typeface="Arial" pitchFamily="34" charset="0"/>
                </a:rPr>
                <a:t>Taking advantage of the New Panama Canal</a:t>
              </a:r>
            </a:p>
            <a:p>
              <a:pPr algn="l">
                <a:spcBef>
                  <a:spcPct val="50000"/>
                </a:spcBef>
                <a:defRPr/>
              </a:pPr>
              <a:endParaRPr lang="en-US" altLang="ko-KR" sz="1800" spc="-30" dirty="0">
                <a:ln>
                  <a:solidFill>
                    <a:schemeClr val="accent1">
                      <a:alpha val="0"/>
                    </a:schemeClr>
                  </a:solidFill>
                </a:ln>
                <a:solidFill>
                  <a:srgbClr val="3D4C63"/>
                </a:solidFill>
                <a:latin typeface="+mn-ea"/>
                <a:ea typeface="+mn-ea"/>
                <a:cs typeface="Arial" pitchFamily="34" charset="0"/>
              </a:endParaRPr>
            </a:p>
            <a:p>
              <a:pPr marL="285750" indent="-285750" algn="l">
                <a:spcBef>
                  <a:spcPct val="50000"/>
                </a:spcBef>
                <a:buFont typeface="Arial" panose="020B0604020202020204" pitchFamily="34" charset="0"/>
                <a:buChar char="•"/>
                <a:defRPr/>
              </a:pPr>
              <a:r>
                <a:rPr lang="en-US" altLang="ko-KR" sz="1800" spc="-30" dirty="0">
                  <a:ln>
                    <a:solidFill>
                      <a:schemeClr val="accent1">
                        <a:alpha val="0"/>
                      </a:schemeClr>
                    </a:solidFill>
                  </a:ln>
                  <a:solidFill>
                    <a:srgbClr val="3D4C63"/>
                  </a:solidFill>
                  <a:latin typeface="+mn-ea"/>
                  <a:ea typeface="+mn-ea"/>
                  <a:cs typeface="Arial" pitchFamily="34" charset="0"/>
                </a:rPr>
                <a:t>Larger cargo hold volume</a:t>
              </a:r>
            </a:p>
            <a:p>
              <a:pPr algn="l">
                <a:spcBef>
                  <a:spcPct val="50000"/>
                </a:spcBef>
                <a:defRPr/>
              </a:pPr>
              <a:endParaRPr lang="en-US" altLang="ko-KR" sz="1800" spc="-30" dirty="0">
                <a:ln>
                  <a:solidFill>
                    <a:schemeClr val="accent1">
                      <a:alpha val="0"/>
                    </a:schemeClr>
                  </a:solidFill>
                </a:ln>
                <a:solidFill>
                  <a:srgbClr val="3D4C63"/>
                </a:solidFill>
                <a:latin typeface="+mn-ea"/>
                <a:ea typeface="+mn-ea"/>
                <a:cs typeface="Arial" pitchFamily="34" charset="0"/>
              </a:endParaRPr>
            </a:p>
            <a:p>
              <a:pPr marL="285750" indent="-285750" algn="l">
                <a:spcBef>
                  <a:spcPct val="50000"/>
                </a:spcBef>
                <a:buFont typeface="Arial" panose="020B0604020202020204" pitchFamily="34" charset="0"/>
                <a:buChar char="•"/>
                <a:defRPr/>
              </a:pPr>
              <a:r>
                <a:rPr lang="en-US" altLang="ko-KR" sz="1800" spc="-30" dirty="0">
                  <a:ln>
                    <a:solidFill>
                      <a:schemeClr val="accent1">
                        <a:alpha val="0"/>
                      </a:schemeClr>
                    </a:solidFill>
                  </a:ln>
                  <a:solidFill>
                    <a:srgbClr val="3D4C63"/>
                  </a:solidFill>
                  <a:latin typeface="+mn-ea"/>
                  <a:ea typeface="+mn-ea"/>
                  <a:cs typeface="Arial" pitchFamily="34" charset="0"/>
                </a:rPr>
                <a:t>Enhanced versatile cargo system allowing homogenous or multi-grade cargoes (max 7 grades)</a:t>
              </a:r>
            </a:p>
            <a:p>
              <a:pPr algn="l">
                <a:spcBef>
                  <a:spcPct val="50000"/>
                </a:spcBef>
                <a:defRPr/>
              </a:pPr>
              <a:endParaRPr lang="en-US" altLang="ko-KR" sz="1800" spc="-30" dirty="0">
                <a:ln>
                  <a:solidFill>
                    <a:schemeClr val="accent1">
                      <a:alpha val="0"/>
                    </a:schemeClr>
                  </a:solidFill>
                </a:ln>
                <a:solidFill>
                  <a:srgbClr val="3D4C63"/>
                </a:solidFill>
                <a:latin typeface="+mn-ea"/>
                <a:ea typeface="+mn-ea"/>
                <a:cs typeface="Arial" pitchFamily="34" charset="0"/>
              </a:endParaRPr>
            </a:p>
            <a:p>
              <a:pPr marL="285750" indent="-285750" algn="l">
                <a:spcBef>
                  <a:spcPct val="50000"/>
                </a:spcBef>
                <a:buFont typeface="Arial" panose="020B0604020202020204" pitchFamily="34" charset="0"/>
                <a:buChar char="•"/>
                <a:defRPr/>
              </a:pPr>
              <a:r>
                <a:rPr lang="en-US" altLang="ko-KR" sz="1800" spc="-30" dirty="0">
                  <a:ln>
                    <a:solidFill>
                      <a:schemeClr val="accent1">
                        <a:alpha val="0"/>
                      </a:schemeClr>
                    </a:solidFill>
                  </a:ln>
                  <a:solidFill>
                    <a:srgbClr val="3D4C63"/>
                  </a:solidFill>
                  <a:latin typeface="+mn-ea"/>
                  <a:ea typeface="+mn-ea"/>
                  <a:cs typeface="Arial" pitchFamily="34" charset="0"/>
                </a:rPr>
                <a:t>Slow steaming capability (10-12.5 kts) with significantly reduced bunker consumption</a:t>
              </a:r>
            </a:p>
            <a:p>
              <a:pPr algn="l">
                <a:spcBef>
                  <a:spcPct val="50000"/>
                </a:spcBef>
                <a:defRPr/>
              </a:pPr>
              <a:endParaRPr lang="en-US" altLang="ko-KR" sz="1800" spc="-30" dirty="0">
                <a:ln>
                  <a:solidFill>
                    <a:schemeClr val="accent1">
                      <a:alpha val="0"/>
                    </a:schemeClr>
                  </a:solidFill>
                </a:ln>
                <a:solidFill>
                  <a:srgbClr val="3D4C63"/>
                </a:solidFill>
                <a:latin typeface="+mn-ea"/>
                <a:ea typeface="+mn-ea"/>
                <a:cs typeface="Arial" pitchFamily="34" charset="0"/>
              </a:endParaRPr>
            </a:p>
            <a:p>
              <a:pPr marL="285750" indent="-285750" algn="l">
                <a:spcBef>
                  <a:spcPct val="50000"/>
                </a:spcBef>
                <a:buFont typeface="Arial" panose="020B0604020202020204" pitchFamily="34" charset="0"/>
                <a:buChar char="•"/>
                <a:defRPr/>
              </a:pPr>
              <a:r>
                <a:rPr lang="en-US" altLang="ko-KR" sz="1800" spc="-30" dirty="0">
                  <a:ln>
                    <a:solidFill>
                      <a:schemeClr val="accent1">
                        <a:alpha val="0"/>
                      </a:schemeClr>
                    </a:solidFill>
                  </a:ln>
                  <a:solidFill>
                    <a:srgbClr val="3D4C63"/>
                  </a:solidFill>
                  <a:latin typeface="+mn-ea"/>
                  <a:ea typeface="+mn-ea"/>
                  <a:cs typeface="Arial" pitchFamily="34" charset="0"/>
                </a:rPr>
                <a:t>Compliance with the EEDI requirements</a:t>
              </a:r>
            </a:p>
          </p:txBody>
        </p:sp>
      </p:grpSp>
      <p:sp>
        <p:nvSpPr>
          <p:cNvPr id="5" name="직사각형 1">
            <a:extLst>
              <a:ext uri="{FF2B5EF4-FFF2-40B4-BE49-F238E27FC236}">
                <a16:creationId xmlns:a16="http://schemas.microsoft.com/office/drawing/2014/main" id="{0CB4BA3A-546C-051C-B5ED-1817235FF6B7}"/>
              </a:ext>
            </a:extLst>
          </p:cNvPr>
          <p:cNvSpPr/>
          <p:nvPr/>
        </p:nvSpPr>
        <p:spPr>
          <a:xfrm>
            <a:off x="342874" y="145849"/>
            <a:ext cx="8237642" cy="424475"/>
          </a:xfrm>
          <a:prstGeom prst="rect">
            <a:avLst/>
          </a:prstGeom>
        </p:spPr>
        <p:txBody>
          <a:bodyPr wrap="square" lIns="0" rIns="0">
            <a:spAutoFit/>
          </a:bodyPr>
          <a:lstStyle/>
          <a:p>
            <a:pPr>
              <a:lnSpc>
                <a:spcPct val="90000"/>
              </a:lnSpc>
              <a:spcBef>
                <a:spcPct val="0"/>
              </a:spcBef>
            </a:pPr>
            <a:r>
              <a:rPr lang="en-US" altLang="ko-KR" sz="2398" b="1" spc="-44" dirty="0">
                <a:ln>
                  <a:solidFill>
                    <a:srgbClr val="4472C4">
                      <a:alpha val="0"/>
                    </a:srgbClr>
                  </a:solidFill>
                </a:ln>
                <a:solidFill>
                  <a:srgbClr val="0084CA"/>
                </a:solidFill>
                <a:latin typeface="Arial" panose="020B0604020202020204" pitchFamily="34" charset="0"/>
                <a:ea typeface="나눔스퀘어 ExtraBold" panose="020B0600000101010101" pitchFamily="50" charset="-127"/>
                <a:cs typeface="Arial" panose="020B0604020202020204" pitchFamily="34" charset="0"/>
              </a:rPr>
              <a:t>Value-Added Services for New Building Projects</a:t>
            </a:r>
          </a:p>
        </p:txBody>
      </p:sp>
    </p:spTree>
    <p:extLst>
      <p:ext uri="{BB962C8B-B14F-4D97-AF65-F5344CB8AC3E}">
        <p14:creationId xmlns:p14="http://schemas.microsoft.com/office/powerpoint/2010/main" val="2225464305"/>
      </p:ext>
    </p:extLst>
  </p:cSld>
  <p:clrMapOvr>
    <a:masterClrMapping/>
  </p:clrMapOvr>
  <mc:AlternateContent xmlns:mc="http://schemas.openxmlformats.org/markup-compatibility/2006" xmlns:p14="http://schemas.microsoft.com/office/powerpoint/2010/main">
    <mc:Choice Requires="p14">
      <p:transition spd="slow" p14:dur="2000" advTm="37028"/>
    </mc:Choice>
    <mc:Fallback xmlns="">
      <p:transition spd="slow" advTm="3702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슬라이드 번호 개체 틀 2"/>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latinLnBrk="1">
              <a:spcBef>
                <a:spcPct val="20000"/>
              </a:spcBef>
              <a:buFont typeface="Arial" panose="020B0604020202020204" pitchFamily="34" charset="0"/>
              <a:buChar char="•"/>
              <a:defRPr sz="3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20000"/>
              </a:spcBef>
              <a:buFont typeface="Arial" panose="020B0604020202020204" pitchFamily="34" charset="0"/>
              <a:buChar char="–"/>
              <a:defRPr sz="28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20000"/>
              </a:spcBef>
              <a:buFont typeface="Arial" panose="020B0604020202020204" pitchFamily="34" charset="0"/>
              <a:buChar char="•"/>
              <a:defRPr sz="24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9pPr>
          </a:lstStyle>
          <a:p>
            <a:pPr>
              <a:spcBef>
                <a:spcPct val="0"/>
              </a:spcBef>
              <a:buFontTx/>
              <a:buNone/>
            </a:pPr>
            <a:fld id="{ECDCC531-F3A2-4FFB-B4D1-EC2198CBF955}" type="slidenum">
              <a:rPr lang="ko-KR" altLang="en-US" sz="1600">
                <a:solidFill>
                  <a:srgbClr val="7F7F7F"/>
                </a:solidFill>
              </a:rPr>
              <a:pPr>
                <a:spcBef>
                  <a:spcPct val="0"/>
                </a:spcBef>
                <a:buFontTx/>
                <a:buNone/>
              </a:pPr>
              <a:t>24</a:t>
            </a:fld>
            <a:endParaRPr lang="ko-KR" altLang="en-US" sz="1600">
              <a:solidFill>
                <a:srgbClr val="7F7F7F"/>
              </a:solidFill>
            </a:endParaRPr>
          </a:p>
        </p:txBody>
      </p:sp>
      <p:sp>
        <p:nvSpPr>
          <p:cNvPr id="61" name="제목 1"/>
          <p:cNvSpPr txBox="1">
            <a:spLocks/>
          </p:cNvSpPr>
          <p:nvPr/>
        </p:nvSpPr>
        <p:spPr bwMode="auto">
          <a:xfrm>
            <a:off x="152386" y="59363"/>
            <a:ext cx="7812896" cy="511062"/>
          </a:xfrm>
          <a:prstGeom prst="rect">
            <a:avLst/>
          </a:prstGeom>
          <a:noFill/>
          <a:ln w="9525">
            <a:noFill/>
            <a:miter lim="800000"/>
            <a:headEnd/>
            <a:tailEnd/>
          </a:ln>
        </p:spPr>
        <p:txBody>
          <a:bodyPr anchor="ctr">
            <a:normAutofit/>
          </a:bodyPr>
          <a:lstStyle>
            <a:lvl1pPr algn="l" rtl="0" eaLnBrk="0" fontAlgn="base" latinLnBrk="1" hangingPunct="0">
              <a:lnSpc>
                <a:spcPct val="90000"/>
              </a:lnSpc>
              <a:spcBef>
                <a:spcPct val="0"/>
              </a:spcBef>
              <a:spcAft>
                <a:spcPct val="0"/>
              </a:spcAft>
              <a:defRPr sz="2400" b="1" kern="1200" spc="-50" baseline="0">
                <a:ln>
                  <a:solidFill>
                    <a:schemeClr val="accent1">
                      <a:alpha val="0"/>
                    </a:schemeClr>
                  </a:solidFill>
                </a:ln>
                <a:gradFill flip="none" rotWithShape="1">
                  <a:gsLst>
                    <a:gs pos="0">
                      <a:srgbClr val="007CB7"/>
                    </a:gs>
                    <a:gs pos="100000">
                      <a:srgbClr val="005F8E"/>
                    </a:gs>
                  </a:gsLst>
                  <a:lin ang="5400000" scaled="1"/>
                  <a:tileRect/>
                </a:gradFill>
                <a:latin typeface="+mj-lt"/>
                <a:ea typeface="+mj-ea"/>
                <a:cs typeface="+mj-cs"/>
              </a:defRPr>
            </a:lvl1pPr>
            <a:lvl2pPr algn="l" rtl="0" eaLnBrk="0" fontAlgn="base" latinLnBrk="1" hangingPunct="0">
              <a:lnSpc>
                <a:spcPct val="90000"/>
              </a:lnSpc>
              <a:spcBef>
                <a:spcPct val="0"/>
              </a:spcBef>
              <a:spcAft>
                <a:spcPct val="0"/>
              </a:spcAft>
              <a:defRPr sz="4400">
                <a:solidFill>
                  <a:schemeClr val="tx1"/>
                </a:solidFill>
                <a:latin typeface="Tahoma" pitchFamily="34" charset="0"/>
                <a:ea typeface="맑은 고딕" pitchFamily="50" charset="-127"/>
              </a:defRPr>
            </a:lvl2pPr>
            <a:lvl3pPr algn="l" rtl="0" eaLnBrk="0" fontAlgn="base" latinLnBrk="1" hangingPunct="0">
              <a:lnSpc>
                <a:spcPct val="90000"/>
              </a:lnSpc>
              <a:spcBef>
                <a:spcPct val="0"/>
              </a:spcBef>
              <a:spcAft>
                <a:spcPct val="0"/>
              </a:spcAft>
              <a:defRPr sz="4400">
                <a:solidFill>
                  <a:schemeClr val="tx1"/>
                </a:solidFill>
                <a:latin typeface="Tahoma" pitchFamily="34" charset="0"/>
                <a:ea typeface="맑은 고딕" pitchFamily="50" charset="-127"/>
              </a:defRPr>
            </a:lvl3pPr>
            <a:lvl4pPr algn="l" rtl="0" eaLnBrk="0" fontAlgn="base" latinLnBrk="1" hangingPunct="0">
              <a:lnSpc>
                <a:spcPct val="90000"/>
              </a:lnSpc>
              <a:spcBef>
                <a:spcPct val="0"/>
              </a:spcBef>
              <a:spcAft>
                <a:spcPct val="0"/>
              </a:spcAft>
              <a:defRPr sz="4400">
                <a:solidFill>
                  <a:schemeClr val="tx1"/>
                </a:solidFill>
                <a:latin typeface="Tahoma" pitchFamily="34" charset="0"/>
                <a:ea typeface="맑은 고딕" pitchFamily="50" charset="-127"/>
              </a:defRPr>
            </a:lvl4pPr>
            <a:lvl5pPr algn="l" rtl="0" eaLnBrk="0" fontAlgn="base" latinLnBrk="1" hangingPunct="0">
              <a:lnSpc>
                <a:spcPct val="90000"/>
              </a:lnSpc>
              <a:spcBef>
                <a:spcPct val="0"/>
              </a:spcBef>
              <a:spcAft>
                <a:spcPct val="0"/>
              </a:spcAft>
              <a:defRPr sz="4400">
                <a:solidFill>
                  <a:schemeClr val="tx1"/>
                </a:solidFill>
                <a:latin typeface="Tahoma" pitchFamily="34" charset="0"/>
                <a:ea typeface="맑은 고딕" pitchFamily="50" charset="-127"/>
              </a:defRPr>
            </a:lvl5pPr>
            <a:lvl6pPr marL="457200" algn="l" rtl="0" fontAlgn="base" latinLnBrk="1">
              <a:lnSpc>
                <a:spcPct val="90000"/>
              </a:lnSpc>
              <a:spcBef>
                <a:spcPct val="0"/>
              </a:spcBef>
              <a:spcAft>
                <a:spcPct val="0"/>
              </a:spcAft>
              <a:defRPr sz="4400">
                <a:solidFill>
                  <a:schemeClr val="tx1"/>
                </a:solidFill>
                <a:latin typeface="Tahoma" pitchFamily="34" charset="0"/>
                <a:ea typeface="맑은 고딕" pitchFamily="50" charset="-127"/>
              </a:defRPr>
            </a:lvl6pPr>
            <a:lvl7pPr marL="914400" algn="l" rtl="0" fontAlgn="base" latinLnBrk="1">
              <a:lnSpc>
                <a:spcPct val="90000"/>
              </a:lnSpc>
              <a:spcBef>
                <a:spcPct val="0"/>
              </a:spcBef>
              <a:spcAft>
                <a:spcPct val="0"/>
              </a:spcAft>
              <a:defRPr sz="4400">
                <a:solidFill>
                  <a:schemeClr val="tx1"/>
                </a:solidFill>
                <a:latin typeface="Tahoma" pitchFamily="34" charset="0"/>
                <a:ea typeface="맑은 고딕" pitchFamily="50" charset="-127"/>
              </a:defRPr>
            </a:lvl7pPr>
            <a:lvl8pPr marL="1371600" algn="l" rtl="0" fontAlgn="base" latinLnBrk="1">
              <a:lnSpc>
                <a:spcPct val="90000"/>
              </a:lnSpc>
              <a:spcBef>
                <a:spcPct val="0"/>
              </a:spcBef>
              <a:spcAft>
                <a:spcPct val="0"/>
              </a:spcAft>
              <a:defRPr sz="4400">
                <a:solidFill>
                  <a:schemeClr val="tx1"/>
                </a:solidFill>
                <a:latin typeface="Tahoma" pitchFamily="34" charset="0"/>
                <a:ea typeface="맑은 고딕" pitchFamily="50" charset="-127"/>
              </a:defRPr>
            </a:lvl8pPr>
            <a:lvl9pPr marL="1828800" algn="l" rtl="0" fontAlgn="base" latinLnBrk="1">
              <a:lnSpc>
                <a:spcPct val="90000"/>
              </a:lnSpc>
              <a:spcBef>
                <a:spcPct val="0"/>
              </a:spcBef>
              <a:spcAft>
                <a:spcPct val="0"/>
              </a:spcAft>
              <a:defRPr sz="4400">
                <a:solidFill>
                  <a:schemeClr val="tx1"/>
                </a:solidFill>
                <a:latin typeface="Tahoma" pitchFamily="34" charset="0"/>
                <a:ea typeface="맑은 고딕" pitchFamily="50" charset="-127"/>
              </a:defRPr>
            </a:lvl9pPr>
          </a:lstStyle>
          <a:p>
            <a:pPr eaLnBrk="1" latinLnBrk="0" hangingPunct="1">
              <a:defRPr/>
            </a:pPr>
            <a:r>
              <a:rPr lang="en-US" altLang="ko-KR" sz="2398" spc="-44" dirty="0">
                <a:ln>
                  <a:solidFill>
                    <a:srgbClr val="4472C4">
                      <a:alpha val="0"/>
                    </a:srgbClr>
                  </a:solidFill>
                </a:ln>
                <a:solidFill>
                  <a:srgbClr val="0084CA"/>
                </a:solidFill>
                <a:latin typeface="Arial" panose="020B0604020202020204" pitchFamily="34" charset="0"/>
                <a:ea typeface="나눔스퀘어 ExtraBold" panose="020B0600000101010101" pitchFamily="50" charset="-127"/>
                <a:cs typeface="Arial" panose="020B0604020202020204" pitchFamily="34" charset="0"/>
              </a:rPr>
              <a:t>Technical Advisor For Concept to Reality</a:t>
            </a:r>
            <a:endParaRPr lang="ko-KR" altLang="en-US" sz="2398" spc="-44" dirty="0">
              <a:ln>
                <a:solidFill>
                  <a:srgbClr val="4472C4">
                    <a:alpha val="0"/>
                  </a:srgbClr>
                </a:solidFill>
              </a:ln>
              <a:solidFill>
                <a:srgbClr val="0084CA"/>
              </a:solidFill>
              <a:latin typeface="Arial" panose="020B0604020202020204" pitchFamily="34" charset="0"/>
              <a:ea typeface="나눔스퀘어 ExtraBold" panose="020B0600000101010101" pitchFamily="50" charset="-127"/>
              <a:cs typeface="Arial" panose="020B0604020202020204" pitchFamily="34" charset="0"/>
            </a:endParaRPr>
          </a:p>
        </p:txBody>
      </p:sp>
      <p:grpSp>
        <p:nvGrpSpPr>
          <p:cNvPr id="40964" name="그룹 31"/>
          <p:cNvGrpSpPr>
            <a:grpSpLocks/>
          </p:cNvGrpSpPr>
          <p:nvPr/>
        </p:nvGrpSpPr>
        <p:grpSpPr bwMode="auto">
          <a:xfrm>
            <a:off x="0" y="890928"/>
            <a:ext cx="5999163" cy="788987"/>
            <a:chOff x="1" y="936205"/>
            <a:chExt cx="6001255" cy="791239"/>
          </a:xfrm>
        </p:grpSpPr>
        <p:sp>
          <p:nvSpPr>
            <p:cNvPr id="21" name="직사각형 20"/>
            <p:cNvSpPr/>
            <p:nvPr/>
          </p:nvSpPr>
          <p:spPr>
            <a:xfrm>
              <a:off x="652433" y="940871"/>
              <a:ext cx="5348823" cy="786573"/>
            </a:xfrm>
            <a:prstGeom prst="rect">
              <a:avLst/>
            </a:prstGeom>
          </p:spPr>
          <p:txBody>
            <a:bodyPr wrap="none">
              <a:spAutoFit/>
            </a:bodyPr>
            <a:lstStyle/>
            <a:p>
              <a:pPr>
                <a:spcBef>
                  <a:spcPct val="50000"/>
                </a:spcBef>
                <a:defRPr/>
              </a:pPr>
              <a:r>
                <a:rPr lang="en-US" altLang="ko-KR" b="1" dirty="0">
                  <a:ln>
                    <a:solidFill>
                      <a:srgbClr val="5B9BD5">
                        <a:alpha val="0"/>
                      </a:srgbClr>
                    </a:solidFill>
                  </a:ln>
                  <a:solidFill>
                    <a:srgbClr val="0070C0"/>
                  </a:solidFill>
                  <a:latin typeface="Tahoma"/>
                  <a:ea typeface="맑은 고딕" pitchFamily="50" charset="-127"/>
                </a:rPr>
                <a:t>‘Significant Ships of 2015’ </a:t>
              </a:r>
            </a:p>
            <a:p>
              <a:pPr>
                <a:spcBef>
                  <a:spcPct val="50000"/>
                </a:spcBef>
                <a:defRPr/>
              </a:pPr>
              <a:r>
                <a:rPr lang="en-US" altLang="ko-KR" b="1" dirty="0">
                  <a:ln>
                    <a:solidFill>
                      <a:srgbClr val="5B9BD5">
                        <a:alpha val="0"/>
                      </a:srgbClr>
                    </a:solidFill>
                  </a:ln>
                  <a:solidFill>
                    <a:prstClr val="black">
                      <a:lumMod val="75000"/>
                      <a:lumOff val="25000"/>
                    </a:prstClr>
                  </a:solidFill>
                  <a:latin typeface="Tahoma"/>
                  <a:ea typeface="맑은 고딕" pitchFamily="50" charset="-127"/>
                </a:rPr>
                <a:t>  by Royal Institution of Naval Architects UK </a:t>
              </a:r>
            </a:p>
          </p:txBody>
        </p:sp>
        <p:sp>
          <p:nvSpPr>
            <p:cNvPr id="22" name="자유형 21"/>
            <p:cNvSpPr/>
            <p:nvPr/>
          </p:nvSpPr>
          <p:spPr>
            <a:xfrm>
              <a:off x="1" y="936205"/>
              <a:ext cx="652691" cy="378903"/>
            </a:xfrm>
            <a:custGeom>
              <a:avLst/>
              <a:gdLst>
                <a:gd name="connsiteX0" fmla="*/ 0 w 652433"/>
                <a:gd name="connsiteY0" fmla="*/ 0 h 378664"/>
                <a:gd name="connsiteX1" fmla="*/ 463101 w 652433"/>
                <a:gd name="connsiteY1" fmla="*/ 0 h 378664"/>
                <a:gd name="connsiteX2" fmla="*/ 652433 w 652433"/>
                <a:gd name="connsiteY2" fmla="*/ 189332 h 378664"/>
                <a:gd name="connsiteX3" fmla="*/ 652432 w 652433"/>
                <a:gd name="connsiteY3" fmla="*/ 189332 h 378664"/>
                <a:gd name="connsiteX4" fmla="*/ 463100 w 652433"/>
                <a:gd name="connsiteY4" fmla="*/ 378664 h 378664"/>
                <a:gd name="connsiteX5" fmla="*/ 0 w 652433"/>
                <a:gd name="connsiteY5" fmla="*/ 378663 h 37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2433" h="378664">
                  <a:moveTo>
                    <a:pt x="0" y="0"/>
                  </a:moveTo>
                  <a:lnTo>
                    <a:pt x="463101" y="0"/>
                  </a:lnTo>
                  <a:cubicBezTo>
                    <a:pt x="567666" y="0"/>
                    <a:pt x="652433" y="84767"/>
                    <a:pt x="652433" y="189332"/>
                  </a:cubicBezTo>
                  <a:lnTo>
                    <a:pt x="652432" y="189332"/>
                  </a:lnTo>
                  <a:cubicBezTo>
                    <a:pt x="652432" y="293897"/>
                    <a:pt x="567665" y="378664"/>
                    <a:pt x="463100" y="378664"/>
                  </a:cubicBezTo>
                  <a:lnTo>
                    <a:pt x="0" y="378663"/>
                  </a:lnTo>
                  <a:close/>
                </a:path>
              </a:pathLst>
            </a:custGeom>
            <a:gradFill>
              <a:gsLst>
                <a:gs pos="100000">
                  <a:srgbClr val="243A48"/>
                </a:gs>
                <a:gs pos="0">
                  <a:srgbClr val="3D4C63"/>
                </a:gs>
              </a:gsLst>
              <a:lin ang="5400000" scaled="1"/>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504000" tIns="72000" rIns="0" bIns="0" anchor="ctr"/>
            <a:lstStyle/>
            <a:p>
              <a:pPr>
                <a:lnSpc>
                  <a:spcPct val="50000"/>
                </a:lnSpc>
                <a:spcBef>
                  <a:spcPct val="50000"/>
                </a:spcBef>
                <a:defRPr/>
              </a:pPr>
              <a:endParaRPr lang="en-US" altLang="ko-KR" spc="-100" dirty="0">
                <a:ln>
                  <a:solidFill>
                    <a:srgbClr val="1861AB">
                      <a:alpha val="0"/>
                    </a:srgbClr>
                  </a:solidFill>
                </a:ln>
                <a:solidFill>
                  <a:srgbClr val="30B2D4"/>
                </a:solidFill>
                <a:effectLst>
                  <a:outerShdw blurRad="25400" dist="12700" dir="5400000" algn="t" rotWithShape="0">
                    <a:prstClr val="black">
                      <a:alpha val="50000"/>
                    </a:prstClr>
                  </a:outerShdw>
                </a:effectLst>
              </a:endParaRPr>
            </a:p>
          </p:txBody>
        </p:sp>
        <p:grpSp>
          <p:nvGrpSpPr>
            <p:cNvPr id="41001" name="그룹 34"/>
            <p:cNvGrpSpPr>
              <a:grpSpLocks/>
            </p:cNvGrpSpPr>
            <p:nvPr/>
          </p:nvGrpSpPr>
          <p:grpSpPr bwMode="auto">
            <a:xfrm>
              <a:off x="295886" y="981891"/>
              <a:ext cx="287292" cy="287292"/>
              <a:chOff x="495151" y="3129829"/>
              <a:chExt cx="382385" cy="382385"/>
            </a:xfrm>
          </p:grpSpPr>
          <p:sp>
            <p:nvSpPr>
              <p:cNvPr id="24" name="타원 23"/>
              <p:cNvSpPr/>
              <p:nvPr/>
            </p:nvSpPr>
            <p:spPr>
              <a:xfrm>
                <a:off x="495151" y="3129829"/>
                <a:ext cx="382385" cy="382385"/>
              </a:xfrm>
              <a:prstGeom prst="ellipse">
                <a:avLst/>
              </a:prstGeom>
              <a:solidFill>
                <a:schemeClr val="bg1"/>
              </a:solidFill>
              <a:ln w="38100">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solidFill>
                    <a:prstClr val="white"/>
                  </a:solidFill>
                  <a:latin typeface="Tahoma"/>
                </a:endParaRPr>
              </a:p>
            </p:txBody>
          </p:sp>
          <p:sp>
            <p:nvSpPr>
              <p:cNvPr id="25" name="갈매기형 수장 24"/>
              <p:cNvSpPr/>
              <p:nvPr/>
            </p:nvSpPr>
            <p:spPr>
              <a:xfrm>
                <a:off x="604160" y="3211763"/>
                <a:ext cx="180594" cy="218518"/>
              </a:xfrm>
              <a:prstGeom prst="chevron">
                <a:avLst/>
              </a:prstGeom>
              <a:solidFill>
                <a:srgbClr val="30B2D4"/>
              </a:solidFill>
              <a:ln>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gradFill>
                    <a:gsLst>
                      <a:gs pos="0">
                        <a:srgbClr val="19A1DB"/>
                      </a:gs>
                      <a:gs pos="100000">
                        <a:srgbClr val="187EBC"/>
                      </a:gs>
                    </a:gsLst>
                    <a:lin ang="5400000" scaled="1"/>
                  </a:gradFill>
                  <a:latin typeface="Tahoma"/>
                </a:endParaRPr>
              </a:p>
            </p:txBody>
          </p:sp>
        </p:grpSp>
      </p:grpSp>
      <p:sp>
        <p:nvSpPr>
          <p:cNvPr id="26" name="TextBox 25"/>
          <p:cNvSpPr txBox="1"/>
          <p:nvPr/>
        </p:nvSpPr>
        <p:spPr>
          <a:xfrm>
            <a:off x="3154889" y="2109438"/>
            <a:ext cx="6456943" cy="411459"/>
          </a:xfrm>
          <a:prstGeom prst="rect">
            <a:avLst/>
          </a:prstGeom>
          <a:noFill/>
        </p:spPr>
        <p:txBody>
          <a:bodyPr wrap="square">
            <a:spAutoFit/>
          </a:bodyPr>
          <a:lstStyle/>
          <a:p>
            <a:pPr>
              <a:lnSpc>
                <a:spcPct val="150000"/>
              </a:lnSpc>
              <a:defRPr/>
            </a:pPr>
            <a:r>
              <a:rPr lang="en-US" altLang="ko-KR" sz="1600" b="1" dirty="0">
                <a:ln>
                  <a:solidFill>
                    <a:srgbClr val="199FD8">
                      <a:alpha val="0"/>
                    </a:srgbClr>
                  </a:solidFill>
                </a:ln>
                <a:latin typeface="Tahoma"/>
                <a:ea typeface="HY견고딕" panose="02030600000101010101" pitchFamily="18" charset="-127"/>
              </a:rPr>
              <a:t>M/T Navig8 Excel (74K LR 1 Tanker) built by STX SYD</a:t>
            </a:r>
            <a:endParaRPr lang="ko-KR" altLang="en-US" sz="1600" b="1" dirty="0">
              <a:ln>
                <a:solidFill>
                  <a:srgbClr val="199FD8">
                    <a:alpha val="0"/>
                  </a:srgbClr>
                </a:solidFill>
              </a:ln>
              <a:latin typeface="Tahoma"/>
              <a:ea typeface="HY견고딕" panose="02030600000101010101" pitchFamily="18" charset="-127"/>
            </a:endParaRPr>
          </a:p>
        </p:txBody>
      </p:sp>
      <p:pic>
        <p:nvPicPr>
          <p:cNvPr id="40967" name="그림 4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374774" y="1875177"/>
            <a:ext cx="1663700" cy="1935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0" name="그룹 31"/>
          <p:cNvGrpSpPr>
            <a:grpSpLocks/>
          </p:cNvGrpSpPr>
          <p:nvPr/>
        </p:nvGrpSpPr>
        <p:grpSpPr bwMode="auto">
          <a:xfrm>
            <a:off x="0" y="4338443"/>
            <a:ext cx="3748105" cy="377825"/>
            <a:chOff x="1" y="936205"/>
            <a:chExt cx="3749845" cy="378664"/>
          </a:xfrm>
        </p:grpSpPr>
        <p:sp>
          <p:nvSpPr>
            <p:cNvPr id="23" name="직사각형 22"/>
            <p:cNvSpPr/>
            <p:nvPr/>
          </p:nvSpPr>
          <p:spPr>
            <a:xfrm>
              <a:off x="652433" y="940871"/>
              <a:ext cx="3097413" cy="370152"/>
            </a:xfrm>
            <a:prstGeom prst="rect">
              <a:avLst/>
            </a:prstGeom>
          </p:spPr>
          <p:txBody>
            <a:bodyPr wrap="none">
              <a:spAutoFit/>
            </a:bodyPr>
            <a:lstStyle/>
            <a:p>
              <a:pPr>
                <a:spcBef>
                  <a:spcPct val="50000"/>
                </a:spcBef>
                <a:defRPr/>
              </a:pPr>
              <a:r>
                <a:rPr lang="en-US" altLang="ko-KR" b="1" dirty="0">
                  <a:ln>
                    <a:solidFill>
                      <a:schemeClr val="accent1">
                        <a:alpha val="0"/>
                      </a:schemeClr>
                    </a:solidFill>
                  </a:ln>
                  <a:solidFill>
                    <a:schemeClr val="tx1">
                      <a:lumMod val="75000"/>
                      <a:lumOff val="25000"/>
                    </a:schemeClr>
                  </a:solidFill>
                  <a:latin typeface="+mj-lt"/>
                  <a:ea typeface="맑은 고딕" pitchFamily="50" charset="-127"/>
                </a:rPr>
                <a:t>Benefits of New Concept Design</a:t>
              </a:r>
              <a:endParaRPr lang="ko-KR" altLang="en-US" b="1" dirty="0">
                <a:ln>
                  <a:solidFill>
                    <a:schemeClr val="accent1">
                      <a:alpha val="0"/>
                    </a:schemeClr>
                  </a:solidFill>
                </a:ln>
                <a:solidFill>
                  <a:schemeClr val="tx1">
                    <a:lumMod val="75000"/>
                    <a:lumOff val="25000"/>
                  </a:schemeClr>
                </a:solidFill>
                <a:latin typeface="+mj-lt"/>
                <a:ea typeface="맑은 고딕" pitchFamily="50" charset="-127"/>
              </a:endParaRPr>
            </a:p>
          </p:txBody>
        </p:sp>
        <p:sp>
          <p:nvSpPr>
            <p:cNvPr id="27" name="자유형 26"/>
            <p:cNvSpPr/>
            <p:nvPr/>
          </p:nvSpPr>
          <p:spPr>
            <a:xfrm>
              <a:off x="1" y="936205"/>
              <a:ext cx="652767" cy="378664"/>
            </a:xfrm>
            <a:custGeom>
              <a:avLst/>
              <a:gdLst>
                <a:gd name="connsiteX0" fmla="*/ 0 w 652433"/>
                <a:gd name="connsiteY0" fmla="*/ 0 h 378664"/>
                <a:gd name="connsiteX1" fmla="*/ 463101 w 652433"/>
                <a:gd name="connsiteY1" fmla="*/ 0 h 378664"/>
                <a:gd name="connsiteX2" fmla="*/ 652433 w 652433"/>
                <a:gd name="connsiteY2" fmla="*/ 189332 h 378664"/>
                <a:gd name="connsiteX3" fmla="*/ 652432 w 652433"/>
                <a:gd name="connsiteY3" fmla="*/ 189332 h 378664"/>
                <a:gd name="connsiteX4" fmla="*/ 463100 w 652433"/>
                <a:gd name="connsiteY4" fmla="*/ 378664 h 378664"/>
                <a:gd name="connsiteX5" fmla="*/ 0 w 652433"/>
                <a:gd name="connsiteY5" fmla="*/ 378663 h 37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2433" h="378664">
                  <a:moveTo>
                    <a:pt x="0" y="0"/>
                  </a:moveTo>
                  <a:lnTo>
                    <a:pt x="463101" y="0"/>
                  </a:lnTo>
                  <a:cubicBezTo>
                    <a:pt x="567666" y="0"/>
                    <a:pt x="652433" y="84767"/>
                    <a:pt x="652433" y="189332"/>
                  </a:cubicBezTo>
                  <a:lnTo>
                    <a:pt x="652432" y="189332"/>
                  </a:lnTo>
                  <a:cubicBezTo>
                    <a:pt x="652432" y="293897"/>
                    <a:pt x="567665" y="378664"/>
                    <a:pt x="463100" y="378664"/>
                  </a:cubicBezTo>
                  <a:lnTo>
                    <a:pt x="0" y="378663"/>
                  </a:lnTo>
                  <a:close/>
                </a:path>
              </a:pathLst>
            </a:custGeom>
            <a:gradFill>
              <a:gsLst>
                <a:gs pos="100000">
                  <a:srgbClr val="243A48"/>
                </a:gs>
                <a:gs pos="0">
                  <a:srgbClr val="3D4C63"/>
                </a:gs>
              </a:gsLst>
              <a:lin ang="5400000" scaled="1"/>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504000" tIns="72000" rIns="0" bIns="0" anchor="ctr"/>
            <a:lstStyle/>
            <a:p>
              <a:pPr>
                <a:lnSpc>
                  <a:spcPct val="50000"/>
                </a:lnSpc>
                <a:spcBef>
                  <a:spcPct val="50000"/>
                </a:spcBef>
                <a:defRPr/>
              </a:pPr>
              <a:endParaRPr lang="en-US" altLang="ko-KR" spc="-100" dirty="0">
                <a:ln>
                  <a:solidFill>
                    <a:srgbClr val="1861AB">
                      <a:alpha val="0"/>
                    </a:srgbClr>
                  </a:solidFill>
                </a:ln>
                <a:solidFill>
                  <a:srgbClr val="30B2D4"/>
                </a:solidFill>
                <a:effectLst>
                  <a:outerShdw blurRad="25400" dist="12700" dir="5400000" algn="t" rotWithShape="0">
                    <a:prstClr val="black">
                      <a:alpha val="50000"/>
                    </a:prstClr>
                  </a:outerShdw>
                </a:effectLst>
                <a:latin typeface="+mj-ea"/>
                <a:ea typeface="+mj-ea"/>
              </a:endParaRPr>
            </a:p>
          </p:txBody>
        </p:sp>
        <p:grpSp>
          <p:nvGrpSpPr>
            <p:cNvPr id="28" name="그룹 34"/>
            <p:cNvGrpSpPr>
              <a:grpSpLocks/>
            </p:cNvGrpSpPr>
            <p:nvPr/>
          </p:nvGrpSpPr>
          <p:grpSpPr bwMode="auto">
            <a:xfrm>
              <a:off x="295886" y="981891"/>
              <a:ext cx="287292" cy="287292"/>
              <a:chOff x="495151" y="3129829"/>
              <a:chExt cx="382385" cy="382385"/>
            </a:xfrm>
          </p:grpSpPr>
          <p:sp>
            <p:nvSpPr>
              <p:cNvPr id="29" name="타원 28"/>
              <p:cNvSpPr/>
              <p:nvPr/>
            </p:nvSpPr>
            <p:spPr>
              <a:xfrm>
                <a:off x="495151" y="3129829"/>
                <a:ext cx="382385" cy="382385"/>
              </a:xfrm>
              <a:prstGeom prst="ellipse">
                <a:avLst/>
              </a:prstGeom>
              <a:solidFill>
                <a:schemeClr val="bg1"/>
              </a:solidFill>
              <a:ln w="38100">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latin typeface="+mj-lt"/>
                </a:endParaRPr>
              </a:p>
            </p:txBody>
          </p:sp>
          <p:sp>
            <p:nvSpPr>
              <p:cNvPr id="30" name="갈매기형 수장 29"/>
              <p:cNvSpPr/>
              <p:nvPr/>
            </p:nvSpPr>
            <p:spPr>
              <a:xfrm>
                <a:off x="604160" y="3211763"/>
                <a:ext cx="180594" cy="218518"/>
              </a:xfrm>
              <a:prstGeom prst="chevron">
                <a:avLst/>
              </a:prstGeom>
              <a:solidFill>
                <a:srgbClr val="30B2D4"/>
              </a:solidFill>
              <a:ln>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gradFill>
                    <a:gsLst>
                      <a:gs pos="0">
                        <a:srgbClr val="19A1DB"/>
                      </a:gs>
                      <a:gs pos="100000">
                        <a:srgbClr val="187EBC"/>
                      </a:gs>
                    </a:gsLst>
                    <a:lin ang="5400000" scaled="1"/>
                  </a:gradFill>
                  <a:latin typeface="+mj-lt"/>
                </a:endParaRPr>
              </a:p>
            </p:txBody>
          </p:sp>
        </p:grpSp>
      </p:grpSp>
      <p:grpSp>
        <p:nvGrpSpPr>
          <p:cNvPr id="31" name="그룹 126"/>
          <p:cNvGrpSpPr>
            <a:grpSpLocks/>
          </p:cNvGrpSpPr>
          <p:nvPr/>
        </p:nvGrpSpPr>
        <p:grpSpPr bwMode="auto">
          <a:xfrm>
            <a:off x="822912" y="4970657"/>
            <a:ext cx="3203575" cy="993775"/>
            <a:chOff x="365200" y="1789310"/>
            <a:chExt cx="3204837" cy="993265"/>
          </a:xfrm>
        </p:grpSpPr>
        <p:grpSp>
          <p:nvGrpSpPr>
            <p:cNvPr id="32" name="그룹 112"/>
            <p:cNvGrpSpPr>
              <a:grpSpLocks/>
            </p:cNvGrpSpPr>
            <p:nvPr/>
          </p:nvGrpSpPr>
          <p:grpSpPr bwMode="auto">
            <a:xfrm>
              <a:off x="365200" y="1789310"/>
              <a:ext cx="972000" cy="972000"/>
              <a:chOff x="439629" y="1576630"/>
              <a:chExt cx="972000" cy="972000"/>
            </a:xfrm>
          </p:grpSpPr>
          <p:sp>
            <p:nvSpPr>
              <p:cNvPr id="41" name="타원 40"/>
              <p:cNvSpPr/>
              <p:nvPr/>
            </p:nvSpPr>
            <p:spPr bwMode="auto">
              <a:xfrm>
                <a:off x="439629" y="1576630"/>
                <a:ext cx="972000" cy="972000"/>
              </a:xfrm>
              <a:prstGeom prst="ellipse">
                <a:avLst/>
              </a:prstGeom>
              <a:gradFill>
                <a:gsLst>
                  <a:gs pos="100000">
                    <a:srgbClr val="243A48"/>
                  </a:gs>
                  <a:gs pos="0">
                    <a:srgbClr val="3D4C63"/>
                  </a:gs>
                </a:gsLst>
                <a:lin ang="5400000" scaled="1"/>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tIns="72000" rIns="0" bIns="0" anchor="ctr"/>
              <a:lstStyle/>
              <a:p>
                <a:pPr algn="ctr">
                  <a:lnSpc>
                    <a:spcPct val="80000"/>
                  </a:lnSpc>
                  <a:spcBef>
                    <a:spcPct val="50000"/>
                  </a:spcBef>
                  <a:defRPr/>
                </a:pPr>
                <a:r>
                  <a:rPr lang="en-US" altLang="ko-KR" sz="2400" b="1" spc="-100" dirty="0">
                    <a:ln>
                      <a:solidFill>
                        <a:schemeClr val="accent1">
                          <a:alpha val="0"/>
                        </a:schemeClr>
                      </a:solidFill>
                    </a:ln>
                    <a:gradFill>
                      <a:gsLst>
                        <a:gs pos="0">
                          <a:srgbClr val="FBD12F"/>
                        </a:gs>
                        <a:gs pos="100000">
                          <a:srgbClr val="FAA534"/>
                        </a:gs>
                      </a:gsLst>
                      <a:lin ang="5400000" scaled="1"/>
                    </a:gradFill>
                    <a:effectLst>
                      <a:outerShdw blurRad="25400" dist="12700" dir="5400000" algn="t" rotWithShape="0">
                        <a:prstClr val="black">
                          <a:alpha val="50000"/>
                        </a:prstClr>
                      </a:outerShdw>
                    </a:effectLst>
                    <a:latin typeface="+mj-lt"/>
                  </a:rPr>
                  <a:t>4</a:t>
                </a:r>
                <a:r>
                  <a:rPr lang="en-US" altLang="ko-KR" sz="2400" b="1" spc="-100" dirty="0">
                    <a:ln>
                      <a:solidFill>
                        <a:schemeClr val="accent1">
                          <a:alpha val="0"/>
                        </a:schemeClr>
                      </a:solidFill>
                    </a:ln>
                    <a:gradFill>
                      <a:gsLst>
                        <a:gs pos="0">
                          <a:srgbClr val="FBD12F"/>
                        </a:gs>
                        <a:gs pos="100000">
                          <a:srgbClr val="FAA534"/>
                        </a:gs>
                      </a:gsLst>
                      <a:lin ang="5400000" scaled="1"/>
                    </a:gradFill>
                    <a:effectLst>
                      <a:outerShdw blurRad="25400" dist="12700" dir="5400000" algn="t" rotWithShape="0">
                        <a:prstClr val="black">
                          <a:alpha val="50000"/>
                        </a:prstClr>
                      </a:outerShdw>
                    </a:effectLst>
                    <a:latin typeface="+mj-ea"/>
                    <a:ea typeface="+mj-ea"/>
                  </a:rPr>
                  <a:t>.7</a:t>
                </a:r>
                <a:r>
                  <a:rPr lang="en-US" altLang="ko-KR" b="1" dirty="0">
                    <a:ln>
                      <a:solidFill>
                        <a:schemeClr val="accent1">
                          <a:alpha val="0"/>
                        </a:schemeClr>
                      </a:solidFill>
                    </a:ln>
                    <a:gradFill>
                      <a:gsLst>
                        <a:gs pos="0">
                          <a:srgbClr val="FBD12F"/>
                        </a:gs>
                        <a:gs pos="100000">
                          <a:srgbClr val="FAA534"/>
                        </a:gs>
                      </a:gsLst>
                      <a:lin ang="5400000" scaled="1"/>
                    </a:gradFill>
                    <a:effectLst>
                      <a:outerShdw blurRad="25400" dist="12700" dir="5400000" algn="t" rotWithShape="0">
                        <a:prstClr val="black">
                          <a:alpha val="50000"/>
                        </a:prstClr>
                      </a:outerShdw>
                    </a:effectLst>
                    <a:latin typeface="+mj-ea"/>
                  </a:rPr>
                  <a:t>%</a:t>
                </a:r>
                <a:r>
                  <a:rPr lang="en-US" altLang="ko-KR" sz="2400" b="1" dirty="0">
                    <a:ln>
                      <a:solidFill>
                        <a:schemeClr val="accent1">
                          <a:alpha val="0"/>
                        </a:schemeClr>
                      </a:solidFill>
                    </a:ln>
                    <a:gradFill>
                      <a:gsLst>
                        <a:gs pos="0">
                          <a:srgbClr val="FBD12F"/>
                        </a:gs>
                        <a:gs pos="100000">
                          <a:srgbClr val="FAA534"/>
                        </a:gs>
                      </a:gsLst>
                      <a:lin ang="5400000" scaled="1"/>
                    </a:gradFill>
                    <a:effectLst>
                      <a:outerShdw blurRad="25400" dist="12700" dir="5400000" algn="t" rotWithShape="0">
                        <a:prstClr val="black">
                          <a:alpha val="50000"/>
                        </a:prstClr>
                      </a:outerShdw>
                    </a:effectLst>
                    <a:latin typeface="+mj-ea"/>
                  </a:rPr>
                  <a:t> </a:t>
                </a:r>
                <a:r>
                  <a:rPr lang="en-US" altLang="ko-KR" sz="1050" b="1" spc="-30" dirty="0">
                    <a:ln>
                      <a:solidFill>
                        <a:srgbClr val="5B9BD5">
                          <a:alpha val="0"/>
                        </a:srgbClr>
                      </a:solidFill>
                    </a:ln>
                    <a:gradFill flip="none" rotWithShape="1">
                      <a:gsLst>
                        <a:gs pos="0">
                          <a:srgbClr val="FBD12F"/>
                        </a:gs>
                        <a:gs pos="100000">
                          <a:srgbClr val="FAA534"/>
                        </a:gs>
                      </a:gsLst>
                      <a:lin ang="5400000" scaled="1"/>
                      <a:tileRect/>
                    </a:gradFill>
                    <a:effectLst>
                      <a:outerShdw blurRad="25400" dist="12700" dir="5400000" algn="t" rotWithShape="0">
                        <a:prstClr val="black">
                          <a:alpha val="50000"/>
                        </a:prstClr>
                      </a:outerShdw>
                    </a:effectLst>
                    <a:latin typeface="Tahoma"/>
                  </a:rPr>
                  <a:t>Cargo hold volume</a:t>
                </a:r>
                <a:endParaRPr lang="en-US" altLang="ko-KR" sz="2800" b="1" spc="-30" dirty="0">
                  <a:ln>
                    <a:solidFill>
                      <a:schemeClr val="accent1">
                        <a:alpha val="0"/>
                      </a:schemeClr>
                    </a:solidFill>
                  </a:ln>
                  <a:gradFill>
                    <a:gsLst>
                      <a:gs pos="0">
                        <a:srgbClr val="FBD12F"/>
                      </a:gs>
                      <a:gs pos="100000">
                        <a:srgbClr val="FAA534"/>
                      </a:gs>
                    </a:gsLst>
                    <a:lin ang="5400000" scaled="1"/>
                  </a:gradFill>
                  <a:effectLst>
                    <a:outerShdw blurRad="25400" dist="12700" dir="5400000" algn="t" rotWithShape="0">
                      <a:prstClr val="black">
                        <a:alpha val="50000"/>
                      </a:prstClr>
                    </a:outerShdw>
                  </a:effectLst>
                  <a:latin typeface="+mj-ea"/>
                </a:endParaRPr>
              </a:p>
            </p:txBody>
          </p:sp>
          <p:sp>
            <p:nvSpPr>
              <p:cNvPr id="42" name="위쪽 화살표 41"/>
              <p:cNvSpPr/>
              <p:nvPr/>
            </p:nvSpPr>
            <p:spPr>
              <a:xfrm>
                <a:off x="1201929" y="1662311"/>
                <a:ext cx="158813" cy="169775"/>
              </a:xfrm>
              <a:prstGeom prst="upArrow">
                <a:avLst/>
              </a:prstGeom>
            </p:spPr>
            <p:style>
              <a:lnRef idx="0">
                <a:schemeClr val="accent6"/>
              </a:lnRef>
              <a:fillRef idx="3">
                <a:schemeClr val="accent6"/>
              </a:fillRef>
              <a:effectRef idx="3">
                <a:schemeClr val="accent6"/>
              </a:effectRef>
              <a:fontRef idx="minor">
                <a:schemeClr val="lt1"/>
              </a:fontRef>
            </p:style>
            <p:txBody>
              <a:bodyPr anchor="ctr"/>
              <a:lstStyle/>
              <a:p>
                <a:pPr algn="ctr">
                  <a:defRPr/>
                </a:pPr>
                <a:endParaRPr lang="ko-KR" altLang="en-US">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grpSp>
          <p:nvGrpSpPr>
            <p:cNvPr id="33" name="그룹 113"/>
            <p:cNvGrpSpPr>
              <a:grpSpLocks/>
            </p:cNvGrpSpPr>
            <p:nvPr/>
          </p:nvGrpSpPr>
          <p:grpSpPr bwMode="auto">
            <a:xfrm>
              <a:off x="1477642" y="1799943"/>
              <a:ext cx="972000" cy="972000"/>
              <a:chOff x="1562701" y="1576630"/>
              <a:chExt cx="972000" cy="972000"/>
            </a:xfrm>
          </p:grpSpPr>
          <p:grpSp>
            <p:nvGrpSpPr>
              <p:cNvPr id="37" name="그룹 97"/>
              <p:cNvGrpSpPr>
                <a:grpSpLocks/>
              </p:cNvGrpSpPr>
              <p:nvPr/>
            </p:nvGrpSpPr>
            <p:grpSpPr bwMode="auto">
              <a:xfrm>
                <a:off x="1562701" y="1576630"/>
                <a:ext cx="972000" cy="972000"/>
                <a:chOff x="1559449" y="1186778"/>
                <a:chExt cx="972000" cy="972000"/>
              </a:xfrm>
            </p:grpSpPr>
            <p:sp>
              <p:nvSpPr>
                <p:cNvPr id="39" name="타원 38"/>
                <p:cNvSpPr/>
                <p:nvPr/>
              </p:nvSpPr>
              <p:spPr bwMode="auto">
                <a:xfrm>
                  <a:off x="1559449" y="1186778"/>
                  <a:ext cx="972000" cy="972000"/>
                </a:xfrm>
                <a:prstGeom prst="ellipse">
                  <a:avLst/>
                </a:prstGeom>
                <a:gradFill>
                  <a:gsLst>
                    <a:gs pos="100000">
                      <a:srgbClr val="243A48"/>
                    </a:gs>
                    <a:gs pos="0">
                      <a:srgbClr val="3D4C63"/>
                    </a:gs>
                  </a:gsLst>
                  <a:lin ang="5400000" scaled="1"/>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tIns="72000" rIns="0" bIns="0" anchor="ctr"/>
                <a:lstStyle/>
                <a:p>
                  <a:pPr algn="ctr">
                    <a:lnSpc>
                      <a:spcPct val="80000"/>
                    </a:lnSpc>
                    <a:spcBef>
                      <a:spcPct val="50000"/>
                    </a:spcBef>
                    <a:defRPr/>
                  </a:pPr>
                  <a:r>
                    <a:rPr lang="en-US" altLang="ko-KR" sz="2400" b="1" dirty="0">
                      <a:ln>
                        <a:solidFill>
                          <a:schemeClr val="accent1">
                            <a:alpha val="0"/>
                          </a:schemeClr>
                        </a:solidFill>
                      </a:ln>
                      <a:gradFill>
                        <a:gsLst>
                          <a:gs pos="0">
                            <a:srgbClr val="FBD12F"/>
                          </a:gs>
                          <a:gs pos="100000">
                            <a:srgbClr val="FAA534"/>
                          </a:gs>
                        </a:gsLst>
                        <a:lin ang="5400000" scaled="1"/>
                      </a:gradFill>
                      <a:effectLst>
                        <a:outerShdw blurRad="25400" dist="12700" dir="5400000" algn="t" rotWithShape="0">
                          <a:prstClr val="black">
                            <a:alpha val="50000"/>
                          </a:prstClr>
                        </a:outerShdw>
                      </a:effectLst>
                      <a:latin typeface="+mj-ea"/>
                    </a:rPr>
                    <a:t> </a:t>
                  </a:r>
                  <a:r>
                    <a:rPr lang="en-US" altLang="ko-KR" sz="1050" b="1" dirty="0">
                      <a:ln>
                        <a:solidFill>
                          <a:srgbClr val="5B9BD5">
                            <a:alpha val="0"/>
                          </a:srgbClr>
                        </a:solidFill>
                      </a:ln>
                      <a:gradFill flip="none" rotWithShape="1">
                        <a:gsLst>
                          <a:gs pos="0">
                            <a:srgbClr val="FBD12F"/>
                          </a:gs>
                          <a:gs pos="100000">
                            <a:srgbClr val="FAA534"/>
                          </a:gs>
                        </a:gsLst>
                        <a:lin ang="5400000" scaled="1"/>
                        <a:tileRect/>
                      </a:gradFill>
                      <a:effectLst>
                        <a:outerShdw blurRad="25400" dist="12700" dir="5400000" algn="t" rotWithShape="0">
                          <a:prstClr val="black">
                            <a:alpha val="50000"/>
                          </a:prstClr>
                        </a:outerShdw>
                      </a:effectLst>
                      <a:latin typeface="Tahoma"/>
                    </a:rPr>
                    <a:t>   Payload</a:t>
                  </a:r>
                  <a:endParaRPr lang="en-US" altLang="ko-KR" sz="2800" b="1" dirty="0">
                    <a:ln>
                      <a:solidFill>
                        <a:schemeClr val="accent1">
                          <a:alpha val="0"/>
                        </a:schemeClr>
                      </a:solidFill>
                    </a:ln>
                    <a:gradFill>
                      <a:gsLst>
                        <a:gs pos="0">
                          <a:srgbClr val="FBD12F"/>
                        </a:gs>
                        <a:gs pos="100000">
                          <a:srgbClr val="FAA534"/>
                        </a:gs>
                      </a:gsLst>
                      <a:lin ang="5400000" scaled="1"/>
                    </a:gradFill>
                    <a:effectLst>
                      <a:outerShdw blurRad="25400" dist="12700" dir="5400000" algn="t" rotWithShape="0">
                        <a:prstClr val="black">
                          <a:alpha val="50000"/>
                        </a:prstClr>
                      </a:outerShdw>
                    </a:effectLst>
                    <a:latin typeface="+mj-ea"/>
                  </a:endParaRPr>
                </a:p>
              </p:txBody>
            </p:sp>
            <p:sp>
              <p:nvSpPr>
                <p:cNvPr id="40" name="직사각형 39"/>
                <p:cNvSpPr/>
                <p:nvPr/>
              </p:nvSpPr>
              <p:spPr>
                <a:xfrm>
                  <a:off x="1576372" y="1373005"/>
                  <a:ext cx="890338" cy="461428"/>
                </a:xfrm>
                <a:prstGeom prst="rect">
                  <a:avLst/>
                </a:prstGeom>
              </p:spPr>
              <p:txBody>
                <a:bodyPr wrap="none">
                  <a:spAutoFit/>
                </a:bodyPr>
                <a:lstStyle/>
                <a:p>
                  <a:pPr>
                    <a:defRPr/>
                  </a:pPr>
                  <a:r>
                    <a:rPr lang="en-US" altLang="ko-KR" sz="2400" b="1" spc="-200" dirty="0">
                      <a:ln>
                        <a:solidFill>
                          <a:schemeClr val="accent1">
                            <a:alpha val="0"/>
                          </a:schemeClr>
                        </a:solidFill>
                      </a:ln>
                      <a:gradFill>
                        <a:gsLst>
                          <a:gs pos="0">
                            <a:srgbClr val="FBD12F"/>
                          </a:gs>
                          <a:gs pos="100000">
                            <a:srgbClr val="FAA534"/>
                          </a:gs>
                        </a:gsLst>
                        <a:lin ang="5400000" scaled="1"/>
                      </a:gradFill>
                      <a:effectLst>
                        <a:outerShdw blurRad="25400" dist="12700" dir="5400000" algn="t" rotWithShape="0">
                          <a:prstClr val="black">
                            <a:alpha val="50000"/>
                          </a:prstClr>
                        </a:outerShdw>
                      </a:effectLst>
                      <a:latin typeface="+mj-lt"/>
                    </a:rPr>
                    <a:t>15</a:t>
                  </a:r>
                  <a:r>
                    <a:rPr lang="en-US" altLang="ko-KR" sz="2400" b="1" spc="-200" dirty="0">
                      <a:ln>
                        <a:solidFill>
                          <a:schemeClr val="accent1">
                            <a:alpha val="0"/>
                          </a:schemeClr>
                        </a:solidFill>
                      </a:ln>
                      <a:gradFill>
                        <a:gsLst>
                          <a:gs pos="0">
                            <a:srgbClr val="FBD12F"/>
                          </a:gs>
                          <a:gs pos="100000">
                            <a:srgbClr val="FAA534"/>
                          </a:gs>
                        </a:gsLst>
                        <a:lin ang="5400000" scaled="1"/>
                      </a:gradFill>
                      <a:effectLst>
                        <a:outerShdw blurRad="25400" dist="12700" dir="5400000" algn="t" rotWithShape="0">
                          <a:prstClr val="black">
                            <a:alpha val="50000"/>
                          </a:prstClr>
                        </a:outerShdw>
                      </a:effectLst>
                      <a:latin typeface="+mn-ea"/>
                    </a:rPr>
                    <a:t>.</a:t>
                  </a:r>
                  <a:r>
                    <a:rPr lang="en-US" altLang="ko-KR" sz="2400" b="1" spc="-200" dirty="0">
                      <a:ln>
                        <a:solidFill>
                          <a:schemeClr val="accent1">
                            <a:alpha val="0"/>
                          </a:schemeClr>
                        </a:solidFill>
                      </a:ln>
                      <a:gradFill>
                        <a:gsLst>
                          <a:gs pos="0">
                            <a:srgbClr val="FBD12F"/>
                          </a:gs>
                          <a:gs pos="100000">
                            <a:srgbClr val="FAA534"/>
                          </a:gs>
                        </a:gsLst>
                        <a:lin ang="5400000" scaled="1"/>
                      </a:gradFill>
                      <a:effectLst>
                        <a:outerShdw blurRad="25400" dist="12700" dir="5400000" algn="t" rotWithShape="0">
                          <a:prstClr val="black">
                            <a:alpha val="50000"/>
                          </a:prstClr>
                        </a:outerShdw>
                      </a:effectLst>
                      <a:latin typeface="+mj-lt"/>
                    </a:rPr>
                    <a:t>4</a:t>
                  </a:r>
                  <a:r>
                    <a:rPr lang="en-US" altLang="ko-KR" b="1" spc="-200" dirty="0">
                      <a:ln>
                        <a:solidFill>
                          <a:schemeClr val="accent1">
                            <a:alpha val="0"/>
                          </a:schemeClr>
                        </a:solidFill>
                      </a:ln>
                      <a:gradFill>
                        <a:gsLst>
                          <a:gs pos="0">
                            <a:srgbClr val="FBD12F"/>
                          </a:gs>
                          <a:gs pos="100000">
                            <a:srgbClr val="FAA534"/>
                          </a:gs>
                        </a:gsLst>
                        <a:lin ang="5400000" scaled="1"/>
                      </a:gradFill>
                      <a:effectLst>
                        <a:outerShdw blurRad="25400" dist="12700" dir="5400000" algn="t" rotWithShape="0">
                          <a:prstClr val="black">
                            <a:alpha val="50000"/>
                          </a:prstClr>
                        </a:outerShdw>
                      </a:effectLst>
                      <a:latin typeface="+mj-ea"/>
                    </a:rPr>
                    <a:t>%</a:t>
                  </a:r>
                  <a:r>
                    <a:rPr lang="en-US" altLang="ko-KR" sz="2000" b="1" dirty="0">
                      <a:ln>
                        <a:solidFill>
                          <a:schemeClr val="accent1">
                            <a:alpha val="0"/>
                          </a:schemeClr>
                        </a:solidFill>
                      </a:ln>
                      <a:gradFill>
                        <a:gsLst>
                          <a:gs pos="0">
                            <a:srgbClr val="FBD12F"/>
                          </a:gs>
                          <a:gs pos="100000">
                            <a:srgbClr val="FAA534"/>
                          </a:gs>
                        </a:gsLst>
                        <a:lin ang="5400000" scaled="1"/>
                      </a:gradFill>
                      <a:effectLst>
                        <a:outerShdw blurRad="25400" dist="12700" dir="5400000" algn="t" rotWithShape="0">
                          <a:prstClr val="black">
                            <a:alpha val="50000"/>
                          </a:prstClr>
                        </a:outerShdw>
                      </a:effectLst>
                      <a:latin typeface="+mj-ea"/>
                    </a:rPr>
                    <a:t> </a:t>
                  </a:r>
                  <a:endParaRPr lang="ko-KR" altLang="en-US" sz="2000" b="1" dirty="0">
                    <a:ln>
                      <a:solidFill>
                        <a:schemeClr val="accent1">
                          <a:alpha val="0"/>
                        </a:schemeClr>
                      </a:solidFill>
                    </a:ln>
                    <a:gradFill>
                      <a:gsLst>
                        <a:gs pos="0">
                          <a:srgbClr val="FBD12F"/>
                        </a:gs>
                        <a:gs pos="100000">
                          <a:srgbClr val="FAA534"/>
                        </a:gs>
                      </a:gsLst>
                      <a:lin ang="5400000" scaled="1"/>
                    </a:gradFill>
                    <a:effectLst>
                      <a:outerShdw blurRad="25400" dist="12700" dir="5400000" algn="t" rotWithShape="0">
                        <a:prstClr val="black">
                          <a:alpha val="50000"/>
                        </a:prstClr>
                      </a:outerShdw>
                    </a:effectLst>
                    <a:latin typeface="+mj-ea"/>
                  </a:endParaRPr>
                </a:p>
              </p:txBody>
            </p:sp>
          </p:grpSp>
          <p:sp>
            <p:nvSpPr>
              <p:cNvPr id="38" name="위쪽 화살표 37"/>
              <p:cNvSpPr/>
              <p:nvPr/>
            </p:nvSpPr>
            <p:spPr>
              <a:xfrm>
                <a:off x="2357597" y="1662785"/>
                <a:ext cx="160401" cy="169776"/>
              </a:xfrm>
              <a:prstGeom prst="upArrow">
                <a:avLst/>
              </a:prstGeom>
            </p:spPr>
            <p:style>
              <a:lnRef idx="0">
                <a:schemeClr val="accent6"/>
              </a:lnRef>
              <a:fillRef idx="3">
                <a:schemeClr val="accent6"/>
              </a:fillRef>
              <a:effectRef idx="3">
                <a:schemeClr val="accent6"/>
              </a:effectRef>
              <a:fontRef idx="minor">
                <a:schemeClr val="lt1"/>
              </a:fontRef>
            </p:style>
            <p:txBody>
              <a:bodyPr anchor="ctr"/>
              <a:lstStyle/>
              <a:p>
                <a:pPr algn="ctr">
                  <a:defRPr/>
                </a:pPr>
                <a:endParaRPr lang="ko-KR" altLang="en-US">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grpSp>
          <p:nvGrpSpPr>
            <p:cNvPr id="34" name="그룹 114"/>
            <p:cNvGrpSpPr>
              <a:grpSpLocks/>
            </p:cNvGrpSpPr>
            <p:nvPr/>
          </p:nvGrpSpPr>
          <p:grpSpPr bwMode="auto">
            <a:xfrm>
              <a:off x="2598037" y="1810575"/>
              <a:ext cx="972000" cy="972000"/>
              <a:chOff x="2768159" y="1576630"/>
              <a:chExt cx="972000" cy="972000"/>
            </a:xfrm>
          </p:grpSpPr>
          <p:sp>
            <p:nvSpPr>
              <p:cNvPr id="35" name="타원 34"/>
              <p:cNvSpPr/>
              <p:nvPr/>
            </p:nvSpPr>
            <p:spPr bwMode="auto">
              <a:xfrm>
                <a:off x="2768159" y="1576630"/>
                <a:ext cx="972000" cy="972000"/>
              </a:xfrm>
              <a:prstGeom prst="ellipse">
                <a:avLst/>
              </a:prstGeom>
              <a:gradFill>
                <a:gsLst>
                  <a:gs pos="100000">
                    <a:srgbClr val="243A48"/>
                  </a:gs>
                  <a:gs pos="0">
                    <a:srgbClr val="3D4C63"/>
                  </a:gs>
                </a:gsLst>
                <a:lin ang="5400000" scaled="1"/>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tIns="72000" rIns="0" bIns="0" anchor="ctr"/>
              <a:lstStyle/>
              <a:p>
                <a:pPr algn="ctr">
                  <a:lnSpc>
                    <a:spcPct val="80000"/>
                  </a:lnSpc>
                  <a:spcBef>
                    <a:spcPct val="50000"/>
                  </a:spcBef>
                  <a:defRPr/>
                </a:pPr>
                <a:r>
                  <a:rPr lang="en-US" altLang="ko-KR" sz="2400" b="1" spc="-100" dirty="0">
                    <a:ln>
                      <a:solidFill>
                        <a:srgbClr val="5B9BD5">
                          <a:alpha val="0"/>
                        </a:srgbClr>
                      </a:solidFill>
                    </a:ln>
                    <a:gradFill>
                      <a:gsLst>
                        <a:gs pos="0">
                          <a:srgbClr val="FBD12F"/>
                        </a:gs>
                        <a:gs pos="100000">
                          <a:srgbClr val="FAA534"/>
                        </a:gs>
                      </a:gsLst>
                      <a:lin ang="5400000" scaled="1"/>
                    </a:gradFill>
                    <a:effectLst>
                      <a:outerShdw blurRad="25400" dist="12700" dir="5400000" algn="t" rotWithShape="0">
                        <a:prstClr val="black">
                          <a:alpha val="50000"/>
                        </a:prstClr>
                      </a:outerShdw>
                    </a:effectLst>
                    <a:latin typeface="Tahoma"/>
                  </a:rPr>
                  <a:t>4</a:t>
                </a:r>
                <a:r>
                  <a:rPr lang="en-US" altLang="ko-KR" sz="2400" b="1" spc="-100" dirty="0">
                    <a:ln>
                      <a:solidFill>
                        <a:srgbClr val="5B9BD5">
                          <a:alpha val="0"/>
                        </a:srgbClr>
                      </a:solidFill>
                    </a:ln>
                    <a:gradFill>
                      <a:gsLst>
                        <a:gs pos="0">
                          <a:srgbClr val="FBD12F"/>
                        </a:gs>
                        <a:gs pos="100000">
                          <a:srgbClr val="FAA534"/>
                        </a:gs>
                      </a:gsLst>
                      <a:lin ang="5400000" scaled="1"/>
                    </a:gradFill>
                    <a:effectLst>
                      <a:outerShdw blurRad="25400" dist="12700" dir="5400000" algn="t" rotWithShape="0">
                        <a:prstClr val="black">
                          <a:alpha val="50000"/>
                        </a:prstClr>
                      </a:outerShdw>
                    </a:effectLst>
                  </a:rPr>
                  <a:t>.</a:t>
                </a:r>
                <a:r>
                  <a:rPr lang="en-US" altLang="ko-KR" sz="2400" b="1" spc="-100" dirty="0">
                    <a:ln>
                      <a:solidFill>
                        <a:srgbClr val="5B9BD5">
                          <a:alpha val="0"/>
                        </a:srgbClr>
                      </a:solidFill>
                    </a:ln>
                    <a:gradFill>
                      <a:gsLst>
                        <a:gs pos="0">
                          <a:srgbClr val="FBD12F"/>
                        </a:gs>
                        <a:gs pos="100000">
                          <a:srgbClr val="FAA534"/>
                        </a:gs>
                      </a:gsLst>
                      <a:lin ang="5400000" scaled="1"/>
                    </a:gradFill>
                    <a:effectLst>
                      <a:outerShdw blurRad="25400" dist="12700" dir="5400000" algn="t" rotWithShape="0">
                        <a:prstClr val="black">
                          <a:alpha val="50000"/>
                        </a:prstClr>
                      </a:outerShdw>
                    </a:effectLst>
                    <a:latin typeface="Tahoma"/>
                  </a:rPr>
                  <a:t>5</a:t>
                </a:r>
                <a:r>
                  <a:rPr lang="en-US" altLang="ko-KR" b="1" dirty="0">
                    <a:ln>
                      <a:solidFill>
                        <a:srgbClr val="5B9BD5">
                          <a:alpha val="0"/>
                        </a:srgbClr>
                      </a:solidFill>
                    </a:ln>
                    <a:gradFill>
                      <a:gsLst>
                        <a:gs pos="0">
                          <a:srgbClr val="FBD12F"/>
                        </a:gs>
                        <a:gs pos="100000">
                          <a:srgbClr val="FAA534"/>
                        </a:gs>
                      </a:gsLst>
                      <a:lin ang="5400000" scaled="1"/>
                    </a:gradFill>
                    <a:effectLst>
                      <a:outerShdw blurRad="25400" dist="12700" dir="5400000" algn="t" rotWithShape="0">
                        <a:prstClr val="black">
                          <a:alpha val="50000"/>
                        </a:prstClr>
                      </a:outerShdw>
                    </a:effectLst>
                  </a:rPr>
                  <a:t>%</a:t>
                </a:r>
                <a:r>
                  <a:rPr lang="en-US" altLang="ko-KR" sz="2400" b="1" dirty="0">
                    <a:ln>
                      <a:solidFill>
                        <a:schemeClr val="accent1">
                          <a:alpha val="0"/>
                        </a:schemeClr>
                      </a:solidFill>
                    </a:ln>
                    <a:gradFill>
                      <a:gsLst>
                        <a:gs pos="0">
                          <a:srgbClr val="FBD12F"/>
                        </a:gs>
                        <a:gs pos="100000">
                          <a:srgbClr val="FAA534"/>
                        </a:gs>
                      </a:gsLst>
                      <a:lin ang="5400000" scaled="1"/>
                    </a:gradFill>
                    <a:effectLst>
                      <a:outerShdw blurRad="25400" dist="12700" dir="5400000" algn="t" rotWithShape="0">
                        <a:prstClr val="black">
                          <a:alpha val="50000"/>
                        </a:prstClr>
                      </a:outerShdw>
                    </a:effectLst>
                    <a:latin typeface="+mj-ea"/>
                  </a:rPr>
                  <a:t> </a:t>
                </a:r>
                <a:r>
                  <a:rPr lang="en-US" altLang="ko-KR" sz="1050" b="1" dirty="0">
                    <a:ln>
                      <a:solidFill>
                        <a:srgbClr val="5B9BD5">
                          <a:alpha val="0"/>
                        </a:srgbClr>
                      </a:solidFill>
                    </a:ln>
                    <a:gradFill flip="none" rotWithShape="1">
                      <a:gsLst>
                        <a:gs pos="0">
                          <a:srgbClr val="FBD12F"/>
                        </a:gs>
                        <a:gs pos="100000">
                          <a:srgbClr val="FAA534"/>
                        </a:gs>
                      </a:gsLst>
                      <a:lin ang="5400000" scaled="1"/>
                      <a:tileRect/>
                    </a:gradFill>
                    <a:effectLst>
                      <a:outerShdw blurRad="25400" dist="12700" dir="5400000" algn="t" rotWithShape="0">
                        <a:prstClr val="black">
                          <a:alpha val="50000"/>
                        </a:prstClr>
                      </a:outerShdw>
                    </a:effectLst>
                    <a:latin typeface="Tahoma"/>
                  </a:rPr>
                  <a:t>Fuel use</a:t>
                </a:r>
              </a:p>
            </p:txBody>
          </p:sp>
          <p:sp>
            <p:nvSpPr>
              <p:cNvPr id="36" name="위쪽 화살표 35"/>
              <p:cNvSpPr/>
              <p:nvPr/>
            </p:nvSpPr>
            <p:spPr>
              <a:xfrm flipV="1">
                <a:off x="3516233" y="1672780"/>
                <a:ext cx="158813" cy="169775"/>
              </a:xfrm>
              <a:prstGeom prst="upArrow">
                <a:avLst/>
              </a:prstGeom>
            </p:spPr>
            <p:style>
              <a:lnRef idx="0">
                <a:schemeClr val="accent2"/>
              </a:lnRef>
              <a:fillRef idx="3">
                <a:schemeClr val="accent2"/>
              </a:fillRef>
              <a:effectRef idx="3">
                <a:schemeClr val="accent2"/>
              </a:effectRef>
              <a:fontRef idx="minor">
                <a:schemeClr val="lt1"/>
              </a:fontRef>
            </p:style>
            <p:txBody>
              <a:bodyPr anchor="ctr"/>
              <a:lstStyle/>
              <a:p>
                <a:pPr algn="ctr">
                  <a:defRPr/>
                </a:pPr>
                <a:endParaRPr lang="ko-KR" altLang="en-US">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grpSp>
      <p:grpSp>
        <p:nvGrpSpPr>
          <p:cNvPr id="47" name="그룹 93"/>
          <p:cNvGrpSpPr>
            <a:grpSpLocks/>
          </p:cNvGrpSpPr>
          <p:nvPr/>
        </p:nvGrpSpPr>
        <p:grpSpPr bwMode="auto">
          <a:xfrm>
            <a:off x="5999162" y="3049586"/>
            <a:ext cx="2609850" cy="3614738"/>
            <a:chOff x="6255481" y="950708"/>
            <a:chExt cx="2604197" cy="3768812"/>
          </a:xfrm>
        </p:grpSpPr>
        <p:grpSp>
          <p:nvGrpSpPr>
            <p:cNvPr id="48" name="그룹 47"/>
            <p:cNvGrpSpPr>
              <a:grpSpLocks/>
            </p:cNvGrpSpPr>
            <p:nvPr/>
          </p:nvGrpSpPr>
          <p:grpSpPr bwMode="auto">
            <a:xfrm>
              <a:off x="6255481" y="950708"/>
              <a:ext cx="2604197" cy="3100891"/>
              <a:chOff x="6255481" y="1163368"/>
              <a:chExt cx="2604197" cy="3100891"/>
            </a:xfrm>
          </p:grpSpPr>
          <p:grpSp>
            <p:nvGrpSpPr>
              <p:cNvPr id="63" name="그룹 42"/>
              <p:cNvGrpSpPr>
                <a:grpSpLocks/>
              </p:cNvGrpSpPr>
              <p:nvPr/>
            </p:nvGrpSpPr>
            <p:grpSpPr bwMode="auto">
              <a:xfrm>
                <a:off x="6255481" y="1163368"/>
                <a:ext cx="2604197" cy="3100891"/>
                <a:chOff x="6255481" y="993240"/>
                <a:chExt cx="2604197" cy="3100891"/>
              </a:xfrm>
            </p:grpSpPr>
            <p:grpSp>
              <p:nvGrpSpPr>
                <p:cNvPr id="65" name="그룹 41"/>
                <p:cNvGrpSpPr>
                  <a:grpSpLocks/>
                </p:cNvGrpSpPr>
                <p:nvPr/>
              </p:nvGrpSpPr>
              <p:grpSpPr bwMode="auto">
                <a:xfrm>
                  <a:off x="6255481" y="993240"/>
                  <a:ext cx="0" cy="2866747"/>
                  <a:chOff x="6510673" y="993240"/>
                  <a:chExt cx="0" cy="2866747"/>
                </a:xfrm>
              </p:grpSpPr>
              <p:sp>
                <p:nvSpPr>
                  <p:cNvPr id="67" name="Line 15"/>
                  <p:cNvSpPr>
                    <a:spLocks noChangeShapeType="1"/>
                  </p:cNvSpPr>
                  <p:nvPr/>
                </p:nvSpPr>
                <p:spPr bwMode="auto">
                  <a:xfrm flipV="1">
                    <a:off x="6510673" y="993240"/>
                    <a:ext cx="0" cy="887169"/>
                  </a:xfrm>
                  <a:prstGeom prst="line">
                    <a:avLst/>
                  </a:prstGeom>
                  <a:ln>
                    <a:solidFill>
                      <a:schemeClr val="tx1">
                        <a:lumMod val="65000"/>
                        <a:lumOff val="35000"/>
                      </a:schemeClr>
                    </a:solidFill>
                    <a:prstDash val="dash"/>
                    <a:headEnd/>
                    <a:tailEnd type="triangle" w="med" len="med"/>
                  </a:ln>
                </p:spPr>
                <p:style>
                  <a:lnRef idx="1">
                    <a:schemeClr val="accent2"/>
                  </a:lnRef>
                  <a:fillRef idx="0">
                    <a:schemeClr val="accent2"/>
                  </a:fillRef>
                  <a:effectRef idx="0">
                    <a:schemeClr val="accent2"/>
                  </a:effectRef>
                  <a:fontRef idx="minor">
                    <a:schemeClr val="tx1"/>
                  </a:fontRef>
                </p:style>
                <p:txBody>
                  <a:bodyPr/>
                  <a:lstStyle/>
                  <a:p>
                    <a:pPr>
                      <a:defRPr/>
                    </a:pPr>
                    <a:endParaRPr lang="ko-KR" altLang="en-US" sz="1600">
                      <a:ln w="18415" cmpd="sng">
                        <a:solidFill>
                          <a:srgbClr val="FFFFFF"/>
                        </a:solidFill>
                        <a:prstDash val="solid"/>
                      </a:ln>
                      <a:solidFill>
                        <a:srgbClr val="FFFFFF"/>
                      </a:solidFill>
                      <a:effectLst>
                        <a:outerShdw blurRad="63500" dir="3600000" algn="tl" rotWithShape="0">
                          <a:srgbClr val="000000">
                            <a:alpha val="70000"/>
                          </a:srgbClr>
                        </a:outerShdw>
                      </a:effectLst>
                      <a:latin typeface="+mj-lt"/>
                    </a:endParaRPr>
                  </a:p>
                </p:txBody>
              </p:sp>
              <p:sp>
                <p:nvSpPr>
                  <p:cNvPr id="68" name="Line 16"/>
                  <p:cNvSpPr>
                    <a:spLocks noChangeShapeType="1"/>
                  </p:cNvSpPr>
                  <p:nvPr/>
                </p:nvSpPr>
                <p:spPr bwMode="auto">
                  <a:xfrm>
                    <a:off x="6510673" y="2562337"/>
                    <a:ext cx="0" cy="1297650"/>
                  </a:xfrm>
                  <a:prstGeom prst="line">
                    <a:avLst/>
                  </a:prstGeom>
                  <a:ln>
                    <a:solidFill>
                      <a:schemeClr val="tx1">
                        <a:lumMod val="65000"/>
                        <a:lumOff val="35000"/>
                      </a:schemeClr>
                    </a:solidFill>
                    <a:prstDash val="dash"/>
                    <a:headEnd/>
                    <a:tailEnd type="triangle" w="med" len="med"/>
                  </a:ln>
                </p:spPr>
                <p:style>
                  <a:lnRef idx="1">
                    <a:schemeClr val="accent2"/>
                  </a:lnRef>
                  <a:fillRef idx="0">
                    <a:schemeClr val="accent2"/>
                  </a:fillRef>
                  <a:effectRef idx="0">
                    <a:schemeClr val="accent2"/>
                  </a:effectRef>
                  <a:fontRef idx="minor">
                    <a:schemeClr val="tx1"/>
                  </a:fontRef>
                </p:style>
                <p:txBody>
                  <a:bodyPr/>
                  <a:lstStyle/>
                  <a:p>
                    <a:pPr>
                      <a:defRPr/>
                    </a:pPr>
                    <a:endParaRPr lang="ko-KR" altLang="en-US" sz="1600">
                      <a:latin typeface="+mj-lt"/>
                    </a:endParaRPr>
                  </a:p>
                </p:txBody>
              </p:sp>
            </p:grpSp>
            <p:pic>
              <p:nvPicPr>
                <p:cNvPr id="66" name="Picture 41" descr="25"/>
                <p:cNvPicPr>
                  <a:picLocks noChangeAspect="1" noChangeArrowheads="1"/>
                </p:cNvPicPr>
                <p:nvPr/>
              </p:nvPicPr>
              <p:blipFill>
                <a:blip r:embed="rId4" cstate="email">
                  <a:duotone>
                    <a:schemeClr val="bg2">
                      <a:shade val="45000"/>
                      <a:satMod val="135000"/>
                    </a:schemeClr>
                    <a:prstClr val="white"/>
                  </a:duotone>
                  <a:lum bright="20000"/>
                </a:blip>
                <a:srcRect/>
                <a:stretch>
                  <a:fillRect/>
                </a:stretch>
              </p:blipFill>
              <p:spPr bwMode="auto">
                <a:xfrm>
                  <a:off x="6960383" y="993240"/>
                  <a:ext cx="1899295" cy="3100891"/>
                </a:xfrm>
                <a:prstGeom prst="rect">
                  <a:avLst/>
                </a:prstGeom>
                <a:noFill/>
                <a:ln w="9525">
                  <a:noFill/>
                  <a:miter lim="800000"/>
                  <a:headEnd/>
                  <a:tailEnd/>
                </a:ln>
              </p:spPr>
            </p:pic>
          </p:grpSp>
          <p:pic>
            <p:nvPicPr>
              <p:cNvPr id="64" name="Picture 41" descr="25"/>
              <p:cNvPicPr>
                <a:picLocks noChangeAspect="1" noChangeArrowheads="1"/>
              </p:cNvPicPr>
              <p:nvPr/>
            </p:nvPicPr>
            <p:blipFill>
              <a:blip r:embed="rId5" cstate="print"/>
              <a:srcRect/>
              <a:stretch>
                <a:fillRect/>
              </a:stretch>
            </p:blipFill>
            <p:spPr bwMode="auto">
              <a:xfrm>
                <a:off x="7071393" y="1626789"/>
                <a:ext cx="1615397" cy="2587852"/>
              </a:xfrm>
              <a:prstGeom prst="rect">
                <a:avLst/>
              </a:prstGeom>
              <a:noFill/>
              <a:ln w="9525">
                <a:noFill/>
                <a:miter lim="800000"/>
                <a:headEnd/>
                <a:tailEnd/>
              </a:ln>
            </p:spPr>
          </p:pic>
        </p:grpSp>
        <p:sp>
          <p:nvSpPr>
            <p:cNvPr id="51" name="Line 13"/>
            <p:cNvSpPr>
              <a:spLocks noChangeShapeType="1"/>
            </p:cNvSpPr>
            <p:nvPr/>
          </p:nvSpPr>
          <p:spPr bwMode="auto">
            <a:xfrm rot="5400000" flipV="1">
              <a:off x="6221402" y="3666835"/>
              <a:ext cx="1512821" cy="0"/>
            </a:xfrm>
            <a:prstGeom prst="line">
              <a:avLst/>
            </a:prstGeom>
            <a:ln>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txBody>
            <a:bodyPr/>
            <a:lstStyle/>
            <a:p>
              <a:pPr>
                <a:defRPr/>
              </a:pPr>
              <a:endParaRPr lang="ko-KR" altLang="en-US" sz="1600">
                <a:solidFill>
                  <a:schemeClr val="tx1">
                    <a:lumMod val="65000"/>
                    <a:lumOff val="35000"/>
                  </a:schemeClr>
                </a:solidFill>
                <a:latin typeface="+mj-lt"/>
              </a:endParaRPr>
            </a:p>
          </p:txBody>
        </p:sp>
        <p:sp>
          <p:nvSpPr>
            <p:cNvPr id="55" name="Line 13"/>
            <p:cNvSpPr>
              <a:spLocks noChangeShapeType="1"/>
            </p:cNvSpPr>
            <p:nvPr/>
          </p:nvSpPr>
          <p:spPr bwMode="auto">
            <a:xfrm rot="5400000">
              <a:off x="7740517" y="3665250"/>
              <a:ext cx="1512821" cy="3168"/>
            </a:xfrm>
            <a:prstGeom prst="line">
              <a:avLst/>
            </a:prstGeom>
            <a:ln>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txBody>
            <a:bodyPr/>
            <a:lstStyle/>
            <a:p>
              <a:pPr>
                <a:defRPr/>
              </a:pPr>
              <a:endParaRPr lang="ko-KR" altLang="en-US" sz="1600">
                <a:solidFill>
                  <a:schemeClr val="tx1">
                    <a:lumMod val="65000"/>
                    <a:lumOff val="35000"/>
                  </a:schemeClr>
                </a:solidFill>
                <a:latin typeface="+mj-lt"/>
              </a:endParaRPr>
            </a:p>
          </p:txBody>
        </p:sp>
        <p:cxnSp>
          <p:nvCxnSpPr>
            <p:cNvPr id="56" name="직선 화살표 연결선 55"/>
            <p:cNvCxnSpPr/>
            <p:nvPr/>
          </p:nvCxnSpPr>
          <p:spPr>
            <a:xfrm>
              <a:off x="6977813" y="4426555"/>
              <a:ext cx="1517531" cy="0"/>
            </a:xfrm>
            <a:prstGeom prst="straightConnector1">
              <a:avLst/>
            </a:prstGeom>
            <a:ln>
              <a:solidFill>
                <a:schemeClr val="tx1">
                  <a:lumMod val="65000"/>
                  <a:lumOff val="35000"/>
                </a:schemeClr>
              </a:solidFill>
              <a:prstDash val="lgDash"/>
              <a:headEnd type="arrow"/>
              <a:tailEnd type="arrow"/>
            </a:ln>
          </p:spPr>
          <p:style>
            <a:lnRef idx="1">
              <a:schemeClr val="accent1"/>
            </a:lnRef>
            <a:fillRef idx="0">
              <a:schemeClr val="accent1"/>
            </a:fillRef>
            <a:effectRef idx="0">
              <a:schemeClr val="accent1"/>
            </a:effectRef>
            <a:fontRef idx="minor">
              <a:schemeClr val="tx1"/>
            </a:fontRef>
          </p:style>
        </p:cxnSp>
        <p:sp>
          <p:nvSpPr>
            <p:cNvPr id="57" name="Rectangle 2"/>
            <p:cNvSpPr txBox="1">
              <a:spLocks noChangeArrowheads="1"/>
            </p:cNvSpPr>
            <p:nvPr/>
          </p:nvSpPr>
          <p:spPr bwMode="auto">
            <a:xfrm>
              <a:off x="7285121" y="4446417"/>
              <a:ext cx="961525" cy="273103"/>
            </a:xfrm>
            <a:prstGeom prst="rect">
              <a:avLst/>
            </a:prstGeom>
            <a:noFill/>
            <a:ln w="9525">
              <a:noFill/>
              <a:miter lim="800000"/>
              <a:headEnd/>
              <a:tailEnd/>
            </a:ln>
          </p:spPr>
          <p:txBody>
            <a:bodyPr/>
            <a:lstStyle/>
            <a:p>
              <a:pPr algn="ctr">
                <a:lnSpc>
                  <a:spcPct val="90000"/>
                </a:lnSpc>
                <a:defRPr/>
              </a:pPr>
              <a:r>
                <a:rPr lang="en-US" altLang="ko-KR" sz="1600" b="1" dirty="0">
                  <a:solidFill>
                    <a:schemeClr val="tx1">
                      <a:lumMod val="65000"/>
                      <a:lumOff val="35000"/>
                    </a:schemeClr>
                  </a:solidFill>
                  <a:latin typeface="+mj-lt"/>
                  <a:ea typeface="HY헤드라인M" pitchFamily="18" charset="-127"/>
                </a:rPr>
                <a:t>40m</a:t>
              </a:r>
            </a:p>
          </p:txBody>
        </p:sp>
        <p:sp>
          <p:nvSpPr>
            <p:cNvPr id="58" name="Line 13"/>
            <p:cNvSpPr>
              <a:spLocks noChangeShapeType="1"/>
            </p:cNvSpPr>
            <p:nvPr/>
          </p:nvSpPr>
          <p:spPr bwMode="auto">
            <a:xfrm rot="5400000" flipV="1">
              <a:off x="6584699" y="3566697"/>
              <a:ext cx="1007996" cy="0"/>
            </a:xfrm>
            <a:prstGeom prst="line">
              <a:avLst/>
            </a:prstGeom>
            <a:ln>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a:lstStyle/>
            <a:p>
              <a:pPr>
                <a:defRPr/>
              </a:pPr>
              <a:endParaRPr lang="ko-KR" altLang="en-US" sz="1600">
                <a:solidFill>
                  <a:schemeClr val="tx1">
                    <a:lumMod val="65000"/>
                    <a:lumOff val="35000"/>
                  </a:schemeClr>
                </a:solidFill>
                <a:latin typeface="+mj-lt"/>
              </a:endParaRPr>
            </a:p>
          </p:txBody>
        </p:sp>
        <p:sp>
          <p:nvSpPr>
            <p:cNvPr id="59" name="Line 13"/>
            <p:cNvSpPr>
              <a:spLocks noChangeShapeType="1"/>
            </p:cNvSpPr>
            <p:nvPr/>
          </p:nvSpPr>
          <p:spPr bwMode="auto">
            <a:xfrm rot="5400000" flipV="1">
              <a:off x="7874125" y="3566697"/>
              <a:ext cx="1007996" cy="0"/>
            </a:xfrm>
            <a:prstGeom prst="line">
              <a:avLst/>
            </a:prstGeom>
            <a:ln>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a:lstStyle/>
            <a:p>
              <a:pPr>
                <a:defRPr/>
              </a:pPr>
              <a:endParaRPr lang="ko-KR" altLang="en-US" sz="1600">
                <a:solidFill>
                  <a:schemeClr val="tx1">
                    <a:lumMod val="65000"/>
                    <a:lumOff val="35000"/>
                  </a:schemeClr>
                </a:solidFill>
                <a:latin typeface="+mj-lt"/>
              </a:endParaRPr>
            </a:p>
          </p:txBody>
        </p:sp>
        <p:cxnSp>
          <p:nvCxnSpPr>
            <p:cNvPr id="60" name="직선 화살표 연결선 59"/>
            <p:cNvCxnSpPr/>
            <p:nvPr/>
          </p:nvCxnSpPr>
          <p:spPr>
            <a:xfrm>
              <a:off x="7098202" y="4067385"/>
              <a:ext cx="1259328" cy="0"/>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62" name="Rectangle 2"/>
            <p:cNvSpPr txBox="1">
              <a:spLocks noChangeArrowheads="1"/>
            </p:cNvSpPr>
            <p:nvPr/>
          </p:nvSpPr>
          <p:spPr bwMode="auto">
            <a:xfrm>
              <a:off x="7277200" y="4098832"/>
              <a:ext cx="963109" cy="273103"/>
            </a:xfrm>
            <a:prstGeom prst="rect">
              <a:avLst/>
            </a:prstGeom>
            <a:noFill/>
            <a:ln w="9525">
              <a:noFill/>
              <a:miter lim="800000"/>
              <a:headEnd/>
              <a:tailEnd/>
            </a:ln>
          </p:spPr>
          <p:txBody>
            <a:bodyPr/>
            <a:lstStyle/>
            <a:p>
              <a:pPr algn="ctr">
                <a:lnSpc>
                  <a:spcPct val="90000"/>
                </a:lnSpc>
                <a:defRPr/>
              </a:pPr>
              <a:r>
                <a:rPr lang="en-US" altLang="ko-KR" sz="1600" b="1" dirty="0">
                  <a:latin typeface="+mj-lt"/>
                  <a:ea typeface="HY헤드라인M" pitchFamily="18" charset="-127"/>
                </a:rPr>
                <a:t>32.24</a:t>
              </a:r>
            </a:p>
          </p:txBody>
        </p:sp>
      </p:grpSp>
      <p:sp>
        <p:nvSpPr>
          <p:cNvPr id="69" name="직사각형 68"/>
          <p:cNvSpPr/>
          <p:nvPr/>
        </p:nvSpPr>
        <p:spPr>
          <a:xfrm>
            <a:off x="6270625" y="3139687"/>
            <a:ext cx="2314575" cy="276999"/>
          </a:xfrm>
          <a:prstGeom prst="rect">
            <a:avLst/>
          </a:prstGeom>
        </p:spPr>
        <p:txBody>
          <a:bodyPr>
            <a:spAutoFit/>
          </a:bodyPr>
          <a:lstStyle/>
          <a:p>
            <a:pPr algn="ctr">
              <a:defRPr/>
            </a:pPr>
            <a:r>
              <a:rPr lang="en-US" altLang="ko-KR" sz="1200" b="1" u="sng" dirty="0">
                <a:ln>
                  <a:solidFill>
                    <a:schemeClr val="accent1">
                      <a:alpha val="0"/>
                    </a:schemeClr>
                  </a:solidFill>
                </a:ln>
                <a:solidFill>
                  <a:srgbClr val="C00000"/>
                </a:solidFill>
                <a:latin typeface="+mj-lt"/>
                <a:ea typeface="+mj-ea"/>
                <a:cs typeface="+mj-cs"/>
              </a:rPr>
              <a:t>From concept to Reality</a:t>
            </a:r>
            <a:endParaRPr lang="ko-KR" altLang="en-US" sz="1200" b="1" u="sng" dirty="0">
              <a:ln>
                <a:solidFill>
                  <a:schemeClr val="accent1">
                    <a:alpha val="0"/>
                  </a:schemeClr>
                </a:solidFill>
              </a:ln>
              <a:solidFill>
                <a:srgbClr val="C00000"/>
              </a:solidFill>
              <a:latin typeface="+mj-lt"/>
              <a:ea typeface="+mj-ea"/>
              <a:cs typeface="+mj-cs"/>
            </a:endParaRPr>
          </a:p>
        </p:txBody>
      </p:sp>
      <p:sp>
        <p:nvSpPr>
          <p:cNvPr id="70" name="Rectangle 2"/>
          <p:cNvSpPr txBox="1">
            <a:spLocks noChangeArrowheads="1"/>
          </p:cNvSpPr>
          <p:nvPr/>
        </p:nvSpPr>
        <p:spPr bwMode="auto">
          <a:xfrm>
            <a:off x="5557043" y="4064646"/>
            <a:ext cx="884238" cy="314325"/>
          </a:xfrm>
          <a:prstGeom prst="rect">
            <a:avLst/>
          </a:prstGeom>
          <a:noFill/>
          <a:ln w="9525">
            <a:noFill/>
            <a:miter lim="800000"/>
            <a:headEnd/>
            <a:tailEnd/>
          </a:ln>
        </p:spPr>
        <p:txBody>
          <a:bodyPr/>
          <a:lstStyle/>
          <a:p>
            <a:pPr algn="ctr">
              <a:lnSpc>
                <a:spcPct val="90000"/>
              </a:lnSpc>
              <a:defRPr/>
            </a:pPr>
            <a:r>
              <a:rPr lang="en-US" altLang="ko-KR" sz="1600" b="1" dirty="0">
                <a:solidFill>
                  <a:schemeClr val="tx1">
                    <a:lumMod val="50000"/>
                    <a:lumOff val="50000"/>
                  </a:schemeClr>
                </a:solidFill>
                <a:latin typeface="+mj-lt"/>
                <a:ea typeface="HY헤드라인M" pitchFamily="18" charset="-127"/>
              </a:rPr>
              <a:t>219m</a:t>
            </a:r>
          </a:p>
        </p:txBody>
      </p:sp>
    </p:spTree>
    <p:extLst>
      <p:ext uri="{BB962C8B-B14F-4D97-AF65-F5344CB8AC3E}">
        <p14:creationId xmlns:p14="http://schemas.microsoft.com/office/powerpoint/2010/main" val="1071449497"/>
      </p:ext>
    </p:extLst>
  </p:cSld>
  <p:clrMapOvr>
    <a:masterClrMapping/>
  </p:clrMapOvr>
  <mc:AlternateContent xmlns:mc="http://schemas.openxmlformats.org/markup-compatibility/2006" xmlns:p14="http://schemas.microsoft.com/office/powerpoint/2010/main">
    <mc:Choice Requires="p14">
      <p:transition spd="slow" p14:dur="2000" advTm="37677"/>
    </mc:Choice>
    <mc:Fallback xmlns="">
      <p:transition spd="slow" advTm="3767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E6C8F9-18E4-CDB5-1C37-1FD8AE5E179A}"/>
            </a:ext>
          </a:extLst>
        </p:cNvPr>
        <p:cNvGrpSpPr/>
        <p:nvPr/>
      </p:nvGrpSpPr>
      <p:grpSpPr>
        <a:xfrm>
          <a:off x="0" y="0"/>
          <a:ext cx="0" cy="0"/>
          <a:chOff x="0" y="0"/>
          <a:chExt cx="0" cy="0"/>
        </a:xfrm>
      </p:grpSpPr>
      <p:pic>
        <p:nvPicPr>
          <p:cNvPr id="3" name="그림 2" descr="텍스트, 스크린샷, 폰트, 디자인이(가) 표시된 사진&#10;&#10;자동 생성된 설명">
            <a:extLst>
              <a:ext uri="{FF2B5EF4-FFF2-40B4-BE49-F238E27FC236}">
                <a16:creationId xmlns:a16="http://schemas.microsoft.com/office/drawing/2014/main" id="{727BA91B-1605-F107-9CED-623046856AD8}"/>
              </a:ext>
            </a:extLst>
          </p:cNvPr>
          <p:cNvPicPr>
            <a:picLocks noChangeAspect="1"/>
          </p:cNvPicPr>
          <p:nvPr/>
        </p:nvPicPr>
        <p:blipFill>
          <a:blip r:embed="rId3"/>
          <a:stretch>
            <a:fillRect/>
          </a:stretch>
        </p:blipFill>
        <p:spPr>
          <a:xfrm>
            <a:off x="4382261" y="937447"/>
            <a:ext cx="3200794" cy="1297789"/>
          </a:xfrm>
          <a:prstGeom prst="rect">
            <a:avLst/>
          </a:prstGeom>
        </p:spPr>
      </p:pic>
      <p:pic>
        <p:nvPicPr>
          <p:cNvPr id="5" name="그림 4" descr="텍스트, 스크린샷, 폰트, 디자인이(가) 표시된 사진&#10;&#10;자동 생성된 설명">
            <a:extLst>
              <a:ext uri="{FF2B5EF4-FFF2-40B4-BE49-F238E27FC236}">
                <a16:creationId xmlns:a16="http://schemas.microsoft.com/office/drawing/2014/main" id="{B4A1A2C8-D000-9CBF-E920-E1EB3E962C31}"/>
              </a:ext>
            </a:extLst>
          </p:cNvPr>
          <p:cNvPicPr>
            <a:picLocks noChangeAspect="1"/>
          </p:cNvPicPr>
          <p:nvPr/>
        </p:nvPicPr>
        <p:blipFill>
          <a:blip r:embed="rId4"/>
          <a:stretch>
            <a:fillRect/>
          </a:stretch>
        </p:blipFill>
        <p:spPr>
          <a:xfrm>
            <a:off x="570634" y="942783"/>
            <a:ext cx="3200794" cy="1268293"/>
          </a:xfrm>
          <a:prstGeom prst="rect">
            <a:avLst/>
          </a:prstGeom>
        </p:spPr>
      </p:pic>
      <p:sp>
        <p:nvSpPr>
          <p:cNvPr id="7" name="矩形 3">
            <a:extLst>
              <a:ext uri="{FF2B5EF4-FFF2-40B4-BE49-F238E27FC236}">
                <a16:creationId xmlns:a16="http://schemas.microsoft.com/office/drawing/2014/main" id="{1918A1A2-FB88-61D8-5F87-EBFE4CA0C828}"/>
              </a:ext>
            </a:extLst>
          </p:cNvPr>
          <p:cNvSpPr>
            <a:spLocks noChangeArrowheads="1"/>
          </p:cNvSpPr>
          <p:nvPr/>
        </p:nvSpPr>
        <p:spPr bwMode="auto">
          <a:xfrm>
            <a:off x="395715" y="2342279"/>
            <a:ext cx="10934136" cy="527004"/>
          </a:xfrm>
          <a:prstGeom prst="rect">
            <a:avLst/>
          </a:prstGeom>
          <a:noFill/>
          <a:ln w="9525">
            <a:noFill/>
            <a:miter lim="800000"/>
            <a:headEnd/>
            <a:tailEnd/>
          </a:ln>
        </p:spPr>
        <p:txBody>
          <a:bodyPr wrap="square">
            <a:spAutoFit/>
          </a:bodyPr>
          <a:lstStyle/>
          <a:p>
            <a:pPr marL="0" lvl="1" algn="dist">
              <a:lnSpc>
                <a:spcPct val="150000"/>
              </a:lnSpc>
              <a:defRPr/>
            </a:pPr>
            <a:r>
              <a:rPr lang="en-US" altLang="zh-TW" sz="2100" b="1" spc="-100">
                <a:ln>
                  <a:solidFill>
                    <a:schemeClr val="accent1">
                      <a:alpha val="0"/>
                    </a:schemeClr>
                  </a:solidFill>
                </a:ln>
                <a:latin typeface="Calibri" panose="020F0502020204030204" pitchFamily="34" charset="0"/>
                <a:ea typeface="+mj-ea"/>
                <a:cs typeface="Calibri" panose="020F0502020204030204" pitchFamily="34" charset="0"/>
              </a:rPr>
              <a:t>KR provide bespoke EEXI/CII solutions for sustainable and greener shipping and tailored EU fit for 55 solution.</a:t>
            </a:r>
          </a:p>
        </p:txBody>
      </p:sp>
      <p:grpSp>
        <p:nvGrpSpPr>
          <p:cNvPr id="2" name="Group 1">
            <a:extLst>
              <a:ext uri="{FF2B5EF4-FFF2-40B4-BE49-F238E27FC236}">
                <a16:creationId xmlns:a16="http://schemas.microsoft.com/office/drawing/2014/main" id="{6DAA2C12-4392-73E0-AA6D-1465C1763A9B}"/>
              </a:ext>
            </a:extLst>
          </p:cNvPr>
          <p:cNvGrpSpPr/>
          <p:nvPr/>
        </p:nvGrpSpPr>
        <p:grpSpPr>
          <a:xfrm>
            <a:off x="5798410" y="3073979"/>
            <a:ext cx="5531441" cy="3502529"/>
            <a:chOff x="399093" y="3020191"/>
            <a:chExt cx="5531441" cy="3502529"/>
          </a:xfrm>
        </p:grpSpPr>
        <p:pic>
          <p:nvPicPr>
            <p:cNvPr id="8" name="그림 7">
              <a:extLst>
                <a:ext uri="{FF2B5EF4-FFF2-40B4-BE49-F238E27FC236}">
                  <a16:creationId xmlns:a16="http://schemas.microsoft.com/office/drawing/2014/main" id="{49F5B6F0-287E-8E8E-FAF6-85700E955A75}"/>
                </a:ext>
              </a:extLst>
            </p:cNvPr>
            <p:cNvPicPr>
              <a:picLocks noChangeAspect="1"/>
            </p:cNvPicPr>
            <p:nvPr/>
          </p:nvPicPr>
          <p:blipFill>
            <a:blip r:embed="rId5"/>
            <a:stretch>
              <a:fillRect/>
            </a:stretch>
          </p:blipFill>
          <p:spPr>
            <a:xfrm>
              <a:off x="570634" y="3071613"/>
              <a:ext cx="2909130" cy="805153"/>
            </a:xfrm>
            <a:prstGeom prst="rect">
              <a:avLst/>
            </a:prstGeom>
          </p:spPr>
        </p:pic>
        <p:sp>
          <p:nvSpPr>
            <p:cNvPr id="9" name="TextBox 8">
              <a:extLst>
                <a:ext uri="{FF2B5EF4-FFF2-40B4-BE49-F238E27FC236}">
                  <a16:creationId xmlns:a16="http://schemas.microsoft.com/office/drawing/2014/main" id="{F58130A1-D448-E6EC-19C9-62D4B386AB10}"/>
                </a:ext>
              </a:extLst>
            </p:cNvPr>
            <p:cNvSpPr txBox="1"/>
            <p:nvPr/>
          </p:nvSpPr>
          <p:spPr>
            <a:xfrm>
              <a:off x="559263" y="3766500"/>
              <a:ext cx="5303520" cy="369332"/>
            </a:xfrm>
            <a:prstGeom prst="rect">
              <a:avLst/>
            </a:prstGeom>
            <a:noFill/>
          </p:spPr>
          <p:txBody>
            <a:bodyPr wrap="square" rtlCol="0">
              <a:spAutoFit/>
            </a:bodyPr>
            <a:lstStyle/>
            <a:p>
              <a:r>
                <a:rPr lang="en-US" altLang="ko-KR" b="1">
                  <a:solidFill>
                    <a:srgbClr val="003399"/>
                  </a:solidFill>
                  <a:latin typeface="Calibri" panose="020F0502020204030204" pitchFamily="34" charset="0"/>
                  <a:ea typeface="Calibri" panose="020F0502020204030204" pitchFamily="34" charset="0"/>
                  <a:cs typeface="Calibri" panose="020F0502020204030204" pitchFamily="34" charset="0"/>
                </a:rPr>
                <a:t>G</a:t>
              </a:r>
              <a:r>
                <a:rPr lang="en-US" altLang="ko-KR">
                  <a:solidFill>
                    <a:srgbClr val="003399"/>
                  </a:solidFill>
                  <a:latin typeface="Calibri" panose="020F0502020204030204" pitchFamily="34" charset="0"/>
                  <a:ea typeface="Calibri" panose="020F0502020204030204" pitchFamily="34" charset="0"/>
                  <a:cs typeface="Calibri" panose="020F0502020204030204" pitchFamily="34" charset="0"/>
                </a:rPr>
                <a:t>HG </a:t>
              </a:r>
              <a:r>
                <a:rPr lang="en-US" altLang="ko-KR" b="1">
                  <a:solidFill>
                    <a:srgbClr val="003399"/>
                  </a:solidFill>
                  <a:latin typeface="Calibri" panose="020F0502020204030204" pitchFamily="34" charset="0"/>
                  <a:ea typeface="Calibri" panose="020F0502020204030204" pitchFamily="34" charset="0"/>
                  <a:cs typeface="Calibri" panose="020F0502020204030204" pitchFamily="34" charset="0"/>
                </a:rPr>
                <a:t>E</a:t>
              </a:r>
              <a:r>
                <a:rPr lang="en-US" altLang="ko-KR">
                  <a:solidFill>
                    <a:srgbClr val="003399"/>
                  </a:solidFill>
                  <a:latin typeface="Calibri" panose="020F0502020204030204" pitchFamily="34" charset="0"/>
                  <a:ea typeface="Calibri" panose="020F0502020204030204" pitchFamily="34" charset="0"/>
                  <a:cs typeface="Calibri" panose="020F0502020204030204" pitchFamily="34" charset="0"/>
                </a:rPr>
                <a:t>mission</a:t>
              </a:r>
              <a:r>
                <a:rPr lang="en-US" altLang="ko-KR" b="1">
                  <a:solidFill>
                    <a:srgbClr val="003399"/>
                  </a:solidFill>
                  <a:latin typeface="Calibri" panose="020F0502020204030204" pitchFamily="34" charset="0"/>
                  <a:ea typeface="Calibri" panose="020F0502020204030204" pitchFamily="34" charset="0"/>
                  <a:cs typeface="Calibri" panose="020F0502020204030204" pitchFamily="34" charset="0"/>
                </a:rPr>
                <a:t>, A</a:t>
              </a:r>
              <a:r>
                <a:rPr lang="en-US" altLang="ko-KR">
                  <a:solidFill>
                    <a:srgbClr val="003399"/>
                  </a:solidFill>
                  <a:latin typeface="Calibri" panose="020F0502020204030204" pitchFamily="34" charset="0"/>
                  <a:ea typeface="Calibri" panose="020F0502020204030204" pitchFamily="34" charset="0"/>
                  <a:cs typeface="Calibri" panose="020F0502020204030204" pitchFamily="34" charset="0"/>
                </a:rPr>
                <a:t>uthentic</a:t>
              </a:r>
              <a:r>
                <a:rPr lang="en-US" altLang="ko-KR" b="1">
                  <a:solidFill>
                    <a:srgbClr val="003399"/>
                  </a:solidFill>
                  <a:latin typeface="Calibri" panose="020F0502020204030204" pitchFamily="34" charset="0"/>
                  <a:ea typeface="Calibri" panose="020F0502020204030204" pitchFamily="34" charset="0"/>
                  <a:cs typeface="Calibri" panose="020F0502020204030204" pitchFamily="34" charset="0"/>
                </a:rPr>
                <a:t> R</a:t>
              </a:r>
              <a:r>
                <a:rPr lang="en-US" altLang="ko-KR">
                  <a:solidFill>
                    <a:srgbClr val="003399"/>
                  </a:solidFill>
                  <a:latin typeface="Calibri" panose="020F0502020204030204" pitchFamily="34" charset="0"/>
                  <a:ea typeface="Calibri" panose="020F0502020204030204" pitchFamily="34" charset="0"/>
                  <a:cs typeface="Calibri" panose="020F0502020204030204" pitchFamily="34" charset="0"/>
                </a:rPr>
                <a:t>eporting</a:t>
              </a:r>
              <a:r>
                <a:rPr lang="en-US" altLang="ko-KR" b="1">
                  <a:solidFill>
                    <a:srgbClr val="003399"/>
                  </a:solidFill>
                  <a:latin typeface="Calibri" panose="020F0502020204030204" pitchFamily="34" charset="0"/>
                  <a:ea typeface="Calibri" panose="020F0502020204030204" pitchFamily="34" charset="0"/>
                  <a:cs typeface="Calibri" panose="020F0502020204030204" pitchFamily="34" charset="0"/>
                </a:rPr>
                <a:t> S</a:t>
              </a:r>
              <a:r>
                <a:rPr lang="en-US" altLang="ko-KR">
                  <a:solidFill>
                    <a:srgbClr val="003399"/>
                  </a:solidFill>
                  <a:latin typeface="Calibri" panose="020F0502020204030204" pitchFamily="34" charset="0"/>
                  <a:ea typeface="Calibri" panose="020F0502020204030204" pitchFamily="34" charset="0"/>
                  <a:cs typeface="Calibri" panose="020F0502020204030204" pitchFamily="34" charset="0"/>
                </a:rPr>
                <a:t>ystem</a:t>
              </a:r>
              <a:endParaRPr lang="ko-KR" altLang="en-US">
                <a:solidFill>
                  <a:srgbClr val="003399"/>
                </a:solidFill>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CEF44AB5-62BF-9473-8187-9B3FD174A5B9}"/>
                </a:ext>
              </a:extLst>
            </p:cNvPr>
            <p:cNvSpPr txBox="1"/>
            <p:nvPr/>
          </p:nvSpPr>
          <p:spPr>
            <a:xfrm>
              <a:off x="503740" y="4084064"/>
              <a:ext cx="4769756" cy="1354217"/>
            </a:xfrm>
            <a:prstGeom prst="rect">
              <a:avLst/>
            </a:prstGeom>
            <a:noFill/>
          </p:spPr>
          <p:txBody>
            <a:bodyPr wrap="square" rtlCol="0">
              <a:spAutoFit/>
            </a:bodyPr>
            <a:lstStyle/>
            <a:p>
              <a:pPr marL="285750" indent="-285750">
                <a:buFont typeface="Wingdings" panose="05000000000000000000" pitchFamily="2" charset="2"/>
                <a:buChar char="§"/>
              </a:pPr>
              <a:r>
                <a:rPr lang="en-US" altLang="ko-KR" sz="1600" b="1" dirty="0">
                  <a:latin typeface="Calibri" panose="020F0502020204030204" pitchFamily="34" charset="0"/>
                  <a:ea typeface="Calibri" panose="020F0502020204030204" pitchFamily="34" charset="0"/>
                  <a:cs typeface="Calibri" panose="020F0502020204030204" pitchFamily="34" charset="0"/>
                </a:rPr>
                <a:t>Efficient management of fleet GHG emission data</a:t>
              </a:r>
            </a:p>
            <a:p>
              <a:endParaRPr lang="en-US" altLang="ko-KR" sz="400" b="1" dirty="0">
                <a:latin typeface="Calibri" panose="020F0502020204030204" pitchFamily="34" charset="0"/>
                <a:ea typeface="Calibri" panose="020F0502020204030204" pitchFamily="34" charset="0"/>
                <a:cs typeface="Calibri" panose="020F0502020204030204" pitchFamily="34" charset="0"/>
              </a:endParaRPr>
            </a:p>
            <a:p>
              <a:pPr marL="285750" indent="-285750">
                <a:buFont typeface="Wingdings" panose="05000000000000000000" pitchFamily="2" charset="2"/>
                <a:buChar char="§"/>
              </a:pPr>
              <a:r>
                <a:rPr lang="en-US" altLang="ko-KR" sz="1600" b="1" dirty="0">
                  <a:latin typeface="Calibri" panose="020F0502020204030204" pitchFamily="34" charset="0"/>
                  <a:ea typeface="Calibri" panose="020F0502020204030204" pitchFamily="34" charset="0"/>
                  <a:cs typeface="Calibri" panose="020F0502020204030204" pitchFamily="34" charset="0"/>
                </a:rPr>
                <a:t>Robust foundation for analyzing and optimizing</a:t>
              </a:r>
            </a:p>
            <a:p>
              <a:r>
                <a:rPr lang="en-US" altLang="ko-KR" sz="1600" b="1" dirty="0">
                  <a:latin typeface="Calibri" panose="020F0502020204030204" pitchFamily="34" charset="0"/>
                  <a:ea typeface="Calibri" panose="020F0502020204030204" pitchFamily="34" charset="0"/>
                  <a:cs typeface="Calibri" panose="020F0502020204030204" pitchFamily="34" charset="0"/>
                </a:rPr>
                <a:t>      ship operational efficiency</a:t>
              </a:r>
            </a:p>
            <a:p>
              <a:endParaRPr lang="en-US" altLang="ko-KR" sz="1600" b="1" dirty="0">
                <a:latin typeface="Calibri" panose="020F0502020204030204" pitchFamily="34" charset="0"/>
                <a:ea typeface="Calibri" panose="020F0502020204030204" pitchFamily="34" charset="0"/>
                <a:cs typeface="Calibri" panose="020F0502020204030204" pitchFamily="34" charset="0"/>
              </a:endParaRPr>
            </a:p>
            <a:p>
              <a:pPr marL="285750" indent="-285750">
                <a:buFont typeface="Wingdings" panose="05000000000000000000" pitchFamily="2" charset="2"/>
                <a:buChar char="§"/>
              </a:pPr>
              <a:endParaRPr lang="ko-KR" altLang="en-US" sz="1400" dirty="0"/>
            </a:p>
          </p:txBody>
        </p:sp>
        <p:sp>
          <p:nvSpPr>
            <p:cNvPr id="11" name="직사각형 10">
              <a:extLst>
                <a:ext uri="{FF2B5EF4-FFF2-40B4-BE49-F238E27FC236}">
                  <a16:creationId xmlns:a16="http://schemas.microsoft.com/office/drawing/2014/main" id="{44895F20-50BD-A1BE-9012-65AA22B549AA}"/>
                </a:ext>
              </a:extLst>
            </p:cNvPr>
            <p:cNvSpPr/>
            <p:nvPr/>
          </p:nvSpPr>
          <p:spPr>
            <a:xfrm>
              <a:off x="399093" y="3020191"/>
              <a:ext cx="5531441" cy="3502529"/>
            </a:xfrm>
            <a:prstGeom prst="rect">
              <a:avLst/>
            </a:prstGeom>
            <a:noFill/>
            <a:ln w="28575">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a:p>
          </p:txBody>
        </p:sp>
        <p:pic>
          <p:nvPicPr>
            <p:cNvPr id="16" name="그림 15">
              <a:extLst>
                <a:ext uri="{FF2B5EF4-FFF2-40B4-BE49-F238E27FC236}">
                  <a16:creationId xmlns:a16="http://schemas.microsoft.com/office/drawing/2014/main" id="{8A756C7E-561C-DB4C-23F3-4BCD8A2146FA}"/>
                </a:ext>
              </a:extLst>
            </p:cNvPr>
            <p:cNvPicPr>
              <a:picLocks noChangeAspect="1"/>
            </p:cNvPicPr>
            <p:nvPr/>
          </p:nvPicPr>
          <p:blipFill>
            <a:blip r:embed="rId6"/>
            <a:stretch>
              <a:fillRect/>
            </a:stretch>
          </p:blipFill>
          <p:spPr>
            <a:xfrm>
              <a:off x="1382195" y="4975772"/>
              <a:ext cx="3565236" cy="1443501"/>
            </a:xfrm>
            <a:prstGeom prst="rect">
              <a:avLst/>
            </a:prstGeom>
          </p:spPr>
        </p:pic>
      </p:grpSp>
      <p:sp>
        <p:nvSpPr>
          <p:cNvPr id="4" name="직사각형 23">
            <a:extLst>
              <a:ext uri="{FF2B5EF4-FFF2-40B4-BE49-F238E27FC236}">
                <a16:creationId xmlns:a16="http://schemas.microsoft.com/office/drawing/2014/main" id="{666B3B09-398E-0EB2-C842-5B2870F70FB9}"/>
              </a:ext>
            </a:extLst>
          </p:cNvPr>
          <p:cNvSpPr/>
          <p:nvPr/>
        </p:nvSpPr>
        <p:spPr>
          <a:xfrm>
            <a:off x="373559" y="128185"/>
            <a:ext cx="8322624" cy="424732"/>
          </a:xfrm>
          <a:prstGeom prst="rect">
            <a:avLst/>
          </a:prstGeom>
        </p:spPr>
        <p:txBody>
          <a:bodyPr wrap="square" lIns="0" rIns="0">
            <a:spAutoFit/>
          </a:bodyPr>
          <a:lstStyle/>
          <a:p>
            <a:pPr>
              <a:lnSpc>
                <a:spcPct val="90000"/>
              </a:lnSpc>
              <a:spcBef>
                <a:spcPct val="0"/>
              </a:spcBef>
              <a:defRPr/>
            </a:pPr>
            <a:r>
              <a:rPr lang="en-US" altLang="ja-JP" sz="2400" b="1" spc="-46" dirty="0">
                <a:ln>
                  <a:solidFill>
                    <a:srgbClr val="4472C4">
                      <a:alpha val="0"/>
                    </a:srgbClr>
                  </a:solidFill>
                </a:ln>
                <a:solidFill>
                  <a:srgbClr val="0088C7"/>
                </a:solidFill>
                <a:latin typeface="Arial" panose="020B0604020202020204" pitchFamily="34" charset="0"/>
                <a:ea typeface="Meiryo" panose="020B0604030504040204" pitchFamily="34" charset="-128"/>
                <a:cs typeface="Arial" panose="020B0604020202020204" pitchFamily="34" charset="0"/>
              </a:rPr>
              <a:t>Value-Added Services for Ships in Service</a:t>
            </a:r>
          </a:p>
        </p:txBody>
      </p:sp>
    </p:spTree>
    <p:extLst>
      <p:ext uri="{BB962C8B-B14F-4D97-AF65-F5344CB8AC3E}">
        <p14:creationId xmlns:p14="http://schemas.microsoft.com/office/powerpoint/2010/main" val="674379151"/>
      </p:ext>
    </p:extLst>
  </p:cSld>
  <p:clrMapOvr>
    <a:masterClrMapping/>
  </p:clrMapOvr>
  <mc:AlternateContent xmlns:mc="http://schemas.openxmlformats.org/markup-compatibility/2006" xmlns:p14="http://schemas.microsoft.com/office/powerpoint/2010/main">
    <mc:Choice Requires="p14">
      <p:transition spd="slow" p14:dur="2000" advTm="21590"/>
    </mc:Choice>
    <mc:Fallback xmlns="">
      <p:transition spd="slow" advTm="2159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직사각형 23">
            <a:extLst>
              <a:ext uri="{FF2B5EF4-FFF2-40B4-BE49-F238E27FC236}">
                <a16:creationId xmlns:a16="http://schemas.microsoft.com/office/drawing/2014/main" id="{E5DE9BE8-BBB7-0EED-C449-A39C459E7D92}"/>
              </a:ext>
            </a:extLst>
          </p:cNvPr>
          <p:cNvSpPr/>
          <p:nvPr/>
        </p:nvSpPr>
        <p:spPr>
          <a:xfrm>
            <a:off x="380433" y="225284"/>
            <a:ext cx="8322624" cy="424732"/>
          </a:xfrm>
          <a:prstGeom prst="rect">
            <a:avLst/>
          </a:prstGeom>
        </p:spPr>
        <p:txBody>
          <a:bodyPr wrap="square" lIns="0" rIns="0">
            <a:spAutoFit/>
          </a:bodyPr>
          <a:lstStyle/>
          <a:p>
            <a:pPr>
              <a:lnSpc>
                <a:spcPct val="90000"/>
              </a:lnSpc>
              <a:spcBef>
                <a:spcPct val="0"/>
              </a:spcBef>
              <a:defRPr/>
            </a:pPr>
            <a:r>
              <a:rPr lang="en-US" altLang="ja-JP" sz="2400" b="1" spc="-46" dirty="0">
                <a:ln>
                  <a:solidFill>
                    <a:srgbClr val="4472C4">
                      <a:alpha val="0"/>
                    </a:srgbClr>
                  </a:solidFill>
                </a:ln>
                <a:solidFill>
                  <a:srgbClr val="0088C7"/>
                </a:solidFill>
                <a:latin typeface="Arial" panose="020B0604020202020204" pitchFamily="34" charset="0"/>
                <a:ea typeface="Meiryo" panose="020B0604030504040204" pitchFamily="34" charset="-128"/>
                <a:cs typeface="Arial" panose="020B0604020202020204" pitchFamily="34" charset="0"/>
              </a:rPr>
              <a:t>Value-Added Services for Ships in Service</a:t>
            </a:r>
          </a:p>
        </p:txBody>
      </p:sp>
      <p:pic>
        <p:nvPicPr>
          <p:cNvPr id="3" name="그림 2">
            <a:extLst>
              <a:ext uri="{FF2B5EF4-FFF2-40B4-BE49-F238E27FC236}">
                <a16:creationId xmlns:a16="http://schemas.microsoft.com/office/drawing/2014/main" id="{73D08B80-140B-C63B-D7CF-468BAF007C08}"/>
              </a:ext>
            </a:extLst>
          </p:cNvPr>
          <p:cNvPicPr>
            <a:picLocks noChangeAspect="1"/>
          </p:cNvPicPr>
          <p:nvPr/>
        </p:nvPicPr>
        <p:blipFill>
          <a:blip r:embed="rId3"/>
          <a:stretch>
            <a:fillRect/>
          </a:stretch>
        </p:blipFill>
        <p:spPr>
          <a:xfrm>
            <a:off x="707315" y="993169"/>
            <a:ext cx="3545714" cy="5132965"/>
          </a:xfrm>
          <a:prstGeom prst="rect">
            <a:avLst/>
          </a:prstGeom>
        </p:spPr>
      </p:pic>
      <p:sp>
        <p:nvSpPr>
          <p:cNvPr id="5" name="직사각형 4">
            <a:extLst>
              <a:ext uri="{FF2B5EF4-FFF2-40B4-BE49-F238E27FC236}">
                <a16:creationId xmlns:a16="http://schemas.microsoft.com/office/drawing/2014/main" id="{0650FAA9-50D2-3715-8A3D-7527AE8664D8}"/>
              </a:ext>
            </a:extLst>
          </p:cNvPr>
          <p:cNvSpPr/>
          <p:nvPr/>
        </p:nvSpPr>
        <p:spPr>
          <a:xfrm>
            <a:off x="445995" y="3429000"/>
            <a:ext cx="4095750" cy="1295400"/>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altLang="ko-KR" b="1" dirty="0"/>
              <a:t>HYUNDAI GLOVIS</a:t>
            </a:r>
            <a:endParaRPr lang="ko-KR" altLang="en-US" b="1" dirty="0"/>
          </a:p>
        </p:txBody>
      </p:sp>
      <p:sp>
        <p:nvSpPr>
          <p:cNvPr id="6" name="TextBox 5">
            <a:extLst>
              <a:ext uri="{FF2B5EF4-FFF2-40B4-BE49-F238E27FC236}">
                <a16:creationId xmlns:a16="http://schemas.microsoft.com/office/drawing/2014/main" id="{2DE103BF-314F-4C3C-BEDA-CECDC7C4F141}"/>
              </a:ext>
            </a:extLst>
          </p:cNvPr>
          <p:cNvSpPr txBox="1"/>
          <p:nvPr/>
        </p:nvSpPr>
        <p:spPr>
          <a:xfrm>
            <a:off x="4954650" y="830058"/>
            <a:ext cx="6894015" cy="5459187"/>
          </a:xfrm>
          <a:prstGeom prst="rect">
            <a:avLst/>
          </a:prstGeom>
          <a:noFill/>
        </p:spPr>
        <p:txBody>
          <a:bodyPr wrap="square" rtlCol="0">
            <a:spAutoFit/>
          </a:bodyPr>
          <a:lstStyle/>
          <a:p>
            <a:pPr>
              <a:lnSpc>
                <a:spcPct val="150000"/>
              </a:lnSpc>
            </a:pPr>
            <a:r>
              <a:rPr lang="en-US" altLang="ja-JP" b="1" dirty="0">
                <a:latin typeface="Meiryo" panose="020B0604030504040204" pitchFamily="34" charset="-128"/>
                <a:ea typeface="Meiryo" panose="020B0604030504040204" pitchFamily="34" charset="-128"/>
              </a:rPr>
              <a:t>Operational Efficiency Optimization</a:t>
            </a:r>
          </a:p>
          <a:p>
            <a:pPr>
              <a:lnSpc>
                <a:spcPct val="150000"/>
              </a:lnSpc>
            </a:pPr>
            <a:endParaRPr lang="en-US" altLang="ja-JP" b="1" dirty="0">
              <a:latin typeface="Meiryo" panose="020B0604030504040204" pitchFamily="34" charset="-128"/>
              <a:ea typeface="Meiryo" panose="020B0604030504040204" pitchFamily="34" charset="-128"/>
            </a:endParaRPr>
          </a:p>
          <a:p>
            <a:pPr>
              <a:lnSpc>
                <a:spcPct val="150000"/>
              </a:lnSpc>
            </a:pPr>
            <a:r>
              <a:rPr lang="ja-JP" altLang="en-US" b="1" dirty="0">
                <a:latin typeface="Meiryo" panose="020B0604030504040204" pitchFamily="34" charset="-128"/>
                <a:ea typeface="Meiryo" panose="020B0604030504040204" pitchFamily="34" charset="-128"/>
              </a:rPr>
              <a:t>１．</a:t>
            </a:r>
            <a:r>
              <a:rPr lang="en-US" altLang="ja-JP" b="1" dirty="0">
                <a:latin typeface="Meiryo" panose="020B0604030504040204" pitchFamily="34" charset="-128"/>
                <a:ea typeface="Meiryo" panose="020B0604030504040204" pitchFamily="34" charset="-128"/>
              </a:rPr>
              <a:t>Fleet GHG Emission</a:t>
            </a:r>
          </a:p>
          <a:p>
            <a:pPr>
              <a:lnSpc>
                <a:spcPct val="150000"/>
              </a:lnSpc>
            </a:pPr>
            <a:r>
              <a:rPr lang="ja-JP" altLang="en-US" dirty="0">
                <a:latin typeface="Meiryo" panose="020B0604030504040204" pitchFamily="34" charset="-128"/>
                <a:ea typeface="Meiryo" panose="020B0604030504040204" pitchFamily="34" charset="-128"/>
              </a:rPr>
              <a:t>ー </a:t>
            </a:r>
            <a:r>
              <a:rPr lang="en-US" altLang="ja-JP" dirty="0">
                <a:latin typeface="Meiryo" panose="020B0604030504040204" pitchFamily="34" charset="-128"/>
                <a:ea typeface="Meiryo" panose="020B0604030504040204" pitchFamily="34" charset="-128"/>
              </a:rPr>
              <a:t>GHG Emission Analysis</a:t>
            </a:r>
          </a:p>
          <a:p>
            <a:pPr>
              <a:lnSpc>
                <a:spcPct val="150000"/>
              </a:lnSpc>
            </a:pPr>
            <a:r>
              <a:rPr lang="ja-JP" altLang="en-US" dirty="0">
                <a:latin typeface="Meiryo" panose="020B0604030504040204" pitchFamily="34" charset="-128"/>
                <a:ea typeface="Meiryo" panose="020B0604030504040204" pitchFamily="34" charset="-128"/>
              </a:rPr>
              <a:t>ー </a:t>
            </a:r>
            <a:r>
              <a:rPr lang="en-US" altLang="ja-JP" dirty="0">
                <a:latin typeface="Meiryo" panose="020B0604030504040204" pitchFamily="34" charset="-128"/>
                <a:ea typeface="Meiryo" panose="020B0604030504040204" pitchFamily="34" charset="-128"/>
              </a:rPr>
              <a:t>CII Calculation &amp; Grade Forecast</a:t>
            </a:r>
          </a:p>
          <a:p>
            <a:pPr>
              <a:lnSpc>
                <a:spcPct val="150000"/>
              </a:lnSpc>
            </a:pPr>
            <a:r>
              <a:rPr lang="ja-JP" altLang="en-US" dirty="0">
                <a:latin typeface="Meiryo" panose="020B0604030504040204" pitchFamily="34" charset="-128"/>
                <a:ea typeface="Meiryo" panose="020B0604030504040204" pitchFamily="34" charset="-128"/>
              </a:rPr>
              <a:t>ー </a:t>
            </a:r>
            <a:r>
              <a:rPr lang="en-US" altLang="ja-JP" dirty="0">
                <a:latin typeface="Meiryo" panose="020B0604030504040204" pitchFamily="34" charset="-128"/>
                <a:ea typeface="Meiryo" panose="020B0604030504040204" pitchFamily="34" charset="-128"/>
              </a:rPr>
              <a:t>Expected Penalty Cost</a:t>
            </a:r>
          </a:p>
          <a:p>
            <a:pPr>
              <a:lnSpc>
                <a:spcPct val="150000"/>
              </a:lnSpc>
            </a:pPr>
            <a:endParaRPr lang="en-US" altLang="ko-KR" dirty="0">
              <a:latin typeface="Meiryo" panose="020B0604030504040204" pitchFamily="34" charset="-128"/>
              <a:ea typeface="Meiryo" panose="020B0604030504040204" pitchFamily="34" charset="-128"/>
            </a:endParaRPr>
          </a:p>
          <a:p>
            <a:pPr>
              <a:lnSpc>
                <a:spcPct val="150000"/>
              </a:lnSpc>
            </a:pPr>
            <a:r>
              <a:rPr lang="ja-JP" altLang="en-US" b="1" dirty="0">
                <a:latin typeface="Meiryo" panose="020B0604030504040204" pitchFamily="34" charset="-128"/>
                <a:ea typeface="Meiryo" panose="020B0604030504040204" pitchFamily="34" charset="-128"/>
              </a:rPr>
              <a:t>２．</a:t>
            </a:r>
            <a:r>
              <a:rPr lang="en-US" altLang="ja-JP" b="1" dirty="0">
                <a:latin typeface="Meiryo" panose="020B0604030504040204" pitchFamily="34" charset="-128"/>
                <a:ea typeface="Meiryo" panose="020B0604030504040204" pitchFamily="34" charset="-128"/>
              </a:rPr>
              <a:t>Suggestions for Measures</a:t>
            </a:r>
          </a:p>
          <a:p>
            <a:pPr>
              <a:lnSpc>
                <a:spcPct val="150000"/>
              </a:lnSpc>
            </a:pPr>
            <a:r>
              <a:rPr lang="ja-JP" altLang="en-US" dirty="0">
                <a:latin typeface="Meiryo" panose="020B0604030504040204" pitchFamily="34" charset="-128"/>
                <a:ea typeface="Meiryo" panose="020B0604030504040204" pitchFamily="34" charset="-128"/>
              </a:rPr>
              <a:t>ー</a:t>
            </a:r>
            <a:r>
              <a:rPr lang="en-US" altLang="ja-JP" dirty="0">
                <a:latin typeface="Meiryo" panose="020B0604030504040204" pitchFamily="34" charset="-128"/>
                <a:ea typeface="Meiryo" panose="020B0604030504040204" pitchFamily="34" charset="-128"/>
              </a:rPr>
              <a:t> Measures to be taken in consideration of ship’s routes</a:t>
            </a:r>
          </a:p>
          <a:p>
            <a:pPr>
              <a:lnSpc>
                <a:spcPct val="150000"/>
              </a:lnSpc>
            </a:pPr>
            <a:r>
              <a:rPr lang="ja-JP" altLang="en-US" dirty="0">
                <a:latin typeface="Meiryo" panose="020B0604030504040204" pitchFamily="34" charset="-128"/>
                <a:ea typeface="Meiryo" panose="020B0604030504040204" pitchFamily="34" charset="-128"/>
              </a:rPr>
              <a:t>ー</a:t>
            </a:r>
            <a:r>
              <a:rPr lang="en-US" altLang="ja-JP" dirty="0">
                <a:latin typeface="Meiryo" panose="020B0604030504040204" pitchFamily="34" charset="-128"/>
                <a:ea typeface="Meiryo" panose="020B0604030504040204" pitchFamily="34" charset="-128"/>
              </a:rPr>
              <a:t> Best ship routing for CO2 reduction</a:t>
            </a:r>
          </a:p>
          <a:p>
            <a:pPr>
              <a:lnSpc>
                <a:spcPct val="150000"/>
              </a:lnSpc>
            </a:pPr>
            <a:r>
              <a:rPr lang="ja-JP" altLang="en-US" dirty="0">
                <a:latin typeface="Meiryo" panose="020B0604030504040204" pitchFamily="34" charset="-128"/>
                <a:ea typeface="Meiryo" panose="020B0604030504040204" pitchFamily="34" charset="-128"/>
              </a:rPr>
              <a:t>ー </a:t>
            </a:r>
            <a:r>
              <a:rPr lang="en-US" altLang="ja-JP" dirty="0">
                <a:latin typeface="Meiryo" panose="020B0604030504040204" pitchFamily="34" charset="-128"/>
                <a:ea typeface="Meiryo" panose="020B0604030504040204" pitchFamily="34" charset="-128"/>
              </a:rPr>
              <a:t>Economic Assessment of Measures</a:t>
            </a:r>
          </a:p>
          <a:p>
            <a:pPr>
              <a:lnSpc>
                <a:spcPct val="150000"/>
              </a:lnSpc>
            </a:pPr>
            <a:endParaRPr lang="en-US" altLang="ko-KR" dirty="0">
              <a:latin typeface="Meiryo" panose="020B0604030504040204" pitchFamily="34" charset="-128"/>
              <a:ea typeface="Meiryo" panose="020B0604030504040204" pitchFamily="34" charset="-128"/>
            </a:endParaRPr>
          </a:p>
          <a:p>
            <a:pPr>
              <a:lnSpc>
                <a:spcPct val="150000"/>
              </a:lnSpc>
            </a:pPr>
            <a:r>
              <a:rPr lang="ja-JP" altLang="en-US" b="1" dirty="0">
                <a:latin typeface="Meiryo" panose="020B0604030504040204" pitchFamily="34" charset="-128"/>
                <a:ea typeface="Meiryo" panose="020B0604030504040204" pitchFamily="34" charset="-128"/>
              </a:rPr>
              <a:t>３．</a:t>
            </a:r>
            <a:r>
              <a:rPr lang="en-US" altLang="ja-JP" b="1" dirty="0">
                <a:latin typeface="Meiryo" panose="020B0604030504040204" pitchFamily="34" charset="-128"/>
                <a:ea typeface="Meiryo" panose="020B0604030504040204" pitchFamily="34" charset="-128"/>
              </a:rPr>
              <a:t>Bespoke Decarbonization Strategy Proposal</a:t>
            </a:r>
          </a:p>
        </p:txBody>
      </p:sp>
    </p:spTree>
    <p:extLst>
      <p:ext uri="{BB962C8B-B14F-4D97-AF65-F5344CB8AC3E}">
        <p14:creationId xmlns:p14="http://schemas.microsoft.com/office/powerpoint/2010/main" val="3261451026"/>
      </p:ext>
    </p:extLst>
  </p:cSld>
  <p:clrMapOvr>
    <a:masterClrMapping/>
  </p:clrMapOvr>
  <mc:AlternateContent xmlns:mc="http://schemas.openxmlformats.org/markup-compatibility/2006" xmlns:p14="http://schemas.microsoft.com/office/powerpoint/2010/main">
    <mc:Choice Requires="p14">
      <p:transition spd="slow" p14:dur="2000" advTm="29179"/>
    </mc:Choice>
    <mc:Fallback xmlns="">
      <p:transition spd="slow" advTm="29179"/>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FD3588-5FE3-1A8D-B3A2-BF64BA5734DE}"/>
            </a:ext>
          </a:extLst>
        </p:cNvPr>
        <p:cNvGrpSpPr/>
        <p:nvPr/>
      </p:nvGrpSpPr>
      <p:grpSpPr>
        <a:xfrm>
          <a:off x="0" y="0"/>
          <a:ext cx="0" cy="0"/>
          <a:chOff x="0" y="0"/>
          <a:chExt cx="0" cy="0"/>
        </a:xfrm>
      </p:grpSpPr>
      <p:sp>
        <p:nvSpPr>
          <p:cNvPr id="2" name="직사각형 1">
            <a:extLst>
              <a:ext uri="{FF2B5EF4-FFF2-40B4-BE49-F238E27FC236}">
                <a16:creationId xmlns:a16="http://schemas.microsoft.com/office/drawing/2014/main" id="{065663DC-5239-EF21-6BD5-73B4E8EB3ABB}"/>
              </a:ext>
            </a:extLst>
          </p:cNvPr>
          <p:cNvSpPr/>
          <p:nvPr/>
        </p:nvSpPr>
        <p:spPr>
          <a:xfrm>
            <a:off x="408215" y="185829"/>
            <a:ext cx="8237642" cy="424475"/>
          </a:xfrm>
          <a:prstGeom prst="rect">
            <a:avLst/>
          </a:prstGeom>
        </p:spPr>
        <p:txBody>
          <a:bodyPr wrap="square" lIns="0" rIns="0">
            <a:spAutoFit/>
          </a:bodyPr>
          <a:lstStyle/>
          <a:p>
            <a:pPr>
              <a:lnSpc>
                <a:spcPct val="90000"/>
              </a:lnSpc>
              <a:spcBef>
                <a:spcPct val="0"/>
              </a:spcBef>
            </a:pPr>
            <a:r>
              <a:rPr lang="en-US" altLang="ko-KR" sz="2398" b="1" spc="-44" dirty="0">
                <a:ln>
                  <a:solidFill>
                    <a:srgbClr val="4472C4">
                      <a:alpha val="0"/>
                    </a:srgbClr>
                  </a:solidFill>
                </a:ln>
                <a:solidFill>
                  <a:srgbClr val="0084CA"/>
                </a:solidFill>
                <a:latin typeface="Arial" panose="020B0604020202020204" pitchFamily="34" charset="0"/>
                <a:ea typeface="나눔스퀘어 ExtraBold" panose="020B0600000101010101" pitchFamily="50" charset="-127"/>
                <a:cs typeface="Arial" panose="020B0604020202020204" pitchFamily="34" charset="0"/>
              </a:rPr>
              <a:t>Contents</a:t>
            </a:r>
          </a:p>
        </p:txBody>
      </p:sp>
      <p:sp>
        <p:nvSpPr>
          <p:cNvPr id="4" name="TextBox 3">
            <a:extLst>
              <a:ext uri="{FF2B5EF4-FFF2-40B4-BE49-F238E27FC236}">
                <a16:creationId xmlns:a16="http://schemas.microsoft.com/office/drawing/2014/main" id="{21C37475-63C5-08AD-F715-22D6C4D0495A}"/>
              </a:ext>
            </a:extLst>
          </p:cNvPr>
          <p:cNvSpPr txBox="1"/>
          <p:nvPr/>
        </p:nvSpPr>
        <p:spPr>
          <a:xfrm>
            <a:off x="721113" y="1174596"/>
            <a:ext cx="10080702" cy="3970318"/>
          </a:xfrm>
          <a:prstGeom prst="rect">
            <a:avLst/>
          </a:prstGeom>
          <a:noFill/>
        </p:spPr>
        <p:txBody>
          <a:bodyPr wrap="square" rtlCol="0">
            <a:spAutoFit/>
          </a:bodyPr>
          <a:lstStyle/>
          <a:p>
            <a:pPr algn="l"/>
            <a:r>
              <a:rPr lang="en-US" sz="1800" b="1" i="0" dirty="0">
                <a:solidFill>
                  <a:schemeClr val="bg1">
                    <a:lumMod val="85000"/>
                  </a:schemeClr>
                </a:solidFill>
                <a:effectLst/>
                <a:latin typeface="Aptos Display" panose="020B0004020202020204" pitchFamily="34" charset="0"/>
              </a:rPr>
              <a:t>1. General</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 </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2. Technical Expertise and Resources</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 </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3. Global Coverage and Support Network</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 </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4. Risk Management and Safety Standards</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  </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5. Value-Added Services</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 </a:t>
            </a:r>
            <a:endParaRPr lang="en-US" b="0" i="0" dirty="0">
              <a:solidFill>
                <a:schemeClr val="bg1">
                  <a:lumMod val="85000"/>
                </a:schemeClr>
              </a:solidFill>
              <a:effectLst/>
              <a:latin typeface="Segoe UI" panose="020B0502040204020203" pitchFamily="34" charset="0"/>
            </a:endParaRPr>
          </a:p>
          <a:p>
            <a:pPr algn="l"/>
            <a:r>
              <a:rPr lang="en-US" sz="1800" b="1" i="0" dirty="0">
                <a:effectLst/>
                <a:latin typeface="Aptos Display" panose="020B0004020202020204" pitchFamily="34" charset="0"/>
              </a:rPr>
              <a:t>6. Digital Capabilities and Future-Readiness</a:t>
            </a:r>
            <a:endParaRPr lang="en-US" b="0" i="0" dirty="0">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 </a:t>
            </a:r>
            <a:endParaRPr lang="en-US" b="1" dirty="0">
              <a:solidFill>
                <a:schemeClr val="bg1">
                  <a:lumMod val="85000"/>
                </a:schemeClr>
              </a:solidFill>
              <a:latin typeface="Aptos Display" panose="020B0004020202020204" pitchFamily="34" charset="0"/>
            </a:endParaRPr>
          </a:p>
          <a:p>
            <a:pPr algn="l"/>
            <a:r>
              <a:rPr lang="en-US" b="1" i="0" dirty="0">
                <a:solidFill>
                  <a:schemeClr val="bg1">
                    <a:lumMod val="85000"/>
                  </a:schemeClr>
                </a:solidFill>
                <a:effectLst/>
                <a:latin typeface="Aptos Display" panose="020B0004020202020204" pitchFamily="34" charset="0"/>
              </a:rPr>
              <a:t>7. Suggestions for Cooperation</a:t>
            </a:r>
            <a:endParaRPr lang="en-US" b="0" i="0" dirty="0">
              <a:solidFill>
                <a:schemeClr val="bg1">
                  <a:lumMod val="85000"/>
                </a:schemeClr>
              </a:solidFill>
              <a:effectLst/>
              <a:latin typeface="Segoe UI" panose="020B0502040204020203" pitchFamily="34" charset="0"/>
            </a:endParaRPr>
          </a:p>
          <a:p>
            <a:pPr marL="123825" indent="-123825" algn="l"/>
            <a:endParaRPr lang="en-US" b="0" i="0" dirty="0">
              <a:solidFill>
                <a:schemeClr val="bg1">
                  <a:lumMod val="85000"/>
                </a:schemeClr>
              </a:solidFill>
              <a:effectLst/>
              <a:latin typeface="Segoe UI" panose="020B0502040204020203" pitchFamily="34" charset="0"/>
            </a:endParaRPr>
          </a:p>
        </p:txBody>
      </p:sp>
    </p:spTree>
    <p:extLst>
      <p:ext uri="{BB962C8B-B14F-4D97-AF65-F5344CB8AC3E}">
        <p14:creationId xmlns:p14="http://schemas.microsoft.com/office/powerpoint/2010/main" val="3072672259"/>
      </p:ext>
    </p:extLst>
  </p:cSld>
  <p:clrMapOvr>
    <a:masterClrMapping/>
  </p:clrMapOvr>
  <mc:AlternateContent xmlns:mc="http://schemas.openxmlformats.org/markup-compatibility/2006" xmlns:p14="http://schemas.microsoft.com/office/powerpoint/2010/main">
    <mc:Choice Requires="p14">
      <p:transition spd="slow" p14:dur="2000" advTm="6143"/>
    </mc:Choice>
    <mc:Fallback xmlns="">
      <p:transition spd="slow" advTm="614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제목 12">
            <a:extLst>
              <a:ext uri="{FF2B5EF4-FFF2-40B4-BE49-F238E27FC236}">
                <a16:creationId xmlns:a16="http://schemas.microsoft.com/office/drawing/2014/main" id="{CD193715-5D7F-5D64-F90A-655D49A35FC0}"/>
              </a:ext>
            </a:extLst>
          </p:cNvPr>
          <p:cNvSpPr>
            <a:spLocks noGrp="1"/>
          </p:cNvSpPr>
          <p:nvPr>
            <p:ph type="title"/>
          </p:nvPr>
        </p:nvSpPr>
        <p:spPr/>
        <p:txBody>
          <a:bodyPr/>
          <a:lstStyle/>
          <a:p>
            <a:pPr defTabSz="457200" latinLnBrk="0">
              <a:defRPr/>
            </a:pPr>
            <a:r>
              <a:rPr lang="en-US" altLang="ko-KR" spc="-46" dirty="0">
                <a:ln>
                  <a:solidFill>
                    <a:srgbClr val="4472C4">
                      <a:alpha val="0"/>
                    </a:srgbClr>
                  </a:solidFill>
                </a:ln>
                <a:solidFill>
                  <a:srgbClr val="0088C7"/>
                </a:solidFill>
                <a:latin typeface="Arial" panose="020B0604020202020204" pitchFamily="34" charset="0"/>
                <a:ea typeface="Meiryo" panose="020B0604030504040204" pitchFamily="34" charset="-128"/>
                <a:cs typeface="Arial" panose="020B0604020202020204" pitchFamily="34" charset="0"/>
              </a:rPr>
              <a:t>Digitalisation</a:t>
            </a:r>
            <a:endParaRPr lang="ko-KR" altLang="en-US" spc="-46" dirty="0">
              <a:ln>
                <a:solidFill>
                  <a:srgbClr val="4472C4">
                    <a:alpha val="0"/>
                  </a:srgbClr>
                </a:solidFill>
              </a:ln>
              <a:solidFill>
                <a:srgbClr val="0088C7"/>
              </a:solidFill>
              <a:latin typeface="Arial" panose="020B0604020202020204" pitchFamily="34" charset="0"/>
              <a:cs typeface="Arial" panose="020B0604020202020204" pitchFamily="34" charset="0"/>
            </a:endParaRPr>
          </a:p>
        </p:txBody>
      </p:sp>
      <p:grpSp>
        <p:nvGrpSpPr>
          <p:cNvPr id="3" name="그룹 2">
            <a:extLst>
              <a:ext uri="{FF2B5EF4-FFF2-40B4-BE49-F238E27FC236}">
                <a16:creationId xmlns:a16="http://schemas.microsoft.com/office/drawing/2014/main" id="{1BE65AF0-76F6-F832-4971-9344F5ABEDF0}"/>
              </a:ext>
            </a:extLst>
          </p:cNvPr>
          <p:cNvGrpSpPr/>
          <p:nvPr/>
        </p:nvGrpSpPr>
        <p:grpSpPr>
          <a:xfrm>
            <a:off x="56595" y="1040332"/>
            <a:ext cx="1986092" cy="461665"/>
            <a:chOff x="0" y="844504"/>
            <a:chExt cx="2869105" cy="444845"/>
          </a:xfrm>
        </p:grpSpPr>
        <p:sp>
          <p:nvSpPr>
            <p:cNvPr id="8" name="직사각형 7">
              <a:extLst>
                <a:ext uri="{FF2B5EF4-FFF2-40B4-BE49-F238E27FC236}">
                  <a16:creationId xmlns:a16="http://schemas.microsoft.com/office/drawing/2014/main" id="{0A54C7E6-AF47-D5B1-67FF-519FC3636D83}"/>
                </a:ext>
              </a:extLst>
            </p:cNvPr>
            <p:cNvSpPr/>
            <p:nvPr/>
          </p:nvSpPr>
          <p:spPr bwMode="auto">
            <a:xfrm>
              <a:off x="847410" y="844504"/>
              <a:ext cx="2021695" cy="444845"/>
            </a:xfrm>
            <a:prstGeom prst="rect">
              <a:avLst/>
            </a:prstGeom>
          </p:spPr>
          <p:txBody>
            <a:bodyPr wrap="none">
              <a:spAutoFit/>
            </a:bodyPr>
            <a:lstStyle/>
            <a:p>
              <a:pPr>
                <a:spcBef>
                  <a:spcPct val="50000"/>
                </a:spcBef>
                <a:defRPr/>
              </a:pPr>
              <a:r>
                <a:rPr lang="en-US" altLang="ko-KR" sz="2400" b="1">
                  <a:ln>
                    <a:solidFill>
                      <a:schemeClr val="accent1">
                        <a:alpha val="0"/>
                      </a:schemeClr>
                    </a:solidFill>
                  </a:ln>
                  <a:solidFill>
                    <a:schemeClr val="tx1">
                      <a:lumMod val="75000"/>
                      <a:lumOff val="25000"/>
                    </a:schemeClr>
                  </a:solidFill>
                  <a:latin typeface="Calibri" panose="020F0502020204030204" pitchFamily="34" charset="0"/>
                  <a:ea typeface="맑은 고딕" pitchFamily="50" charset="-127"/>
                  <a:cs typeface="Calibri" panose="020F0502020204030204" pitchFamily="34" charset="0"/>
                </a:rPr>
                <a:t>KR-DAON</a:t>
              </a:r>
            </a:p>
          </p:txBody>
        </p:sp>
        <p:sp>
          <p:nvSpPr>
            <p:cNvPr id="11" name="자유형 76">
              <a:extLst>
                <a:ext uri="{FF2B5EF4-FFF2-40B4-BE49-F238E27FC236}">
                  <a16:creationId xmlns:a16="http://schemas.microsoft.com/office/drawing/2014/main" id="{A4386B25-9A65-A6FC-7A55-DB9D5DC627A9}"/>
                </a:ext>
              </a:extLst>
            </p:cNvPr>
            <p:cNvSpPr/>
            <p:nvPr/>
          </p:nvSpPr>
          <p:spPr bwMode="auto">
            <a:xfrm>
              <a:off x="0" y="886425"/>
              <a:ext cx="847410" cy="377825"/>
            </a:xfrm>
            <a:custGeom>
              <a:avLst/>
              <a:gdLst>
                <a:gd name="connsiteX0" fmla="*/ 0 w 652433"/>
                <a:gd name="connsiteY0" fmla="*/ 0 h 378664"/>
                <a:gd name="connsiteX1" fmla="*/ 463101 w 652433"/>
                <a:gd name="connsiteY1" fmla="*/ 0 h 378664"/>
                <a:gd name="connsiteX2" fmla="*/ 652433 w 652433"/>
                <a:gd name="connsiteY2" fmla="*/ 189332 h 378664"/>
                <a:gd name="connsiteX3" fmla="*/ 652432 w 652433"/>
                <a:gd name="connsiteY3" fmla="*/ 189332 h 378664"/>
                <a:gd name="connsiteX4" fmla="*/ 463100 w 652433"/>
                <a:gd name="connsiteY4" fmla="*/ 378664 h 378664"/>
                <a:gd name="connsiteX5" fmla="*/ 0 w 652433"/>
                <a:gd name="connsiteY5" fmla="*/ 378663 h 37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2433" h="378664">
                  <a:moveTo>
                    <a:pt x="0" y="0"/>
                  </a:moveTo>
                  <a:lnTo>
                    <a:pt x="463101" y="0"/>
                  </a:lnTo>
                  <a:cubicBezTo>
                    <a:pt x="567666" y="0"/>
                    <a:pt x="652433" y="84767"/>
                    <a:pt x="652433" y="189332"/>
                  </a:cubicBezTo>
                  <a:lnTo>
                    <a:pt x="652432" y="189332"/>
                  </a:lnTo>
                  <a:cubicBezTo>
                    <a:pt x="652432" y="293897"/>
                    <a:pt x="567665" y="378664"/>
                    <a:pt x="463100" y="378664"/>
                  </a:cubicBezTo>
                  <a:lnTo>
                    <a:pt x="0" y="378663"/>
                  </a:lnTo>
                  <a:close/>
                </a:path>
              </a:pathLst>
            </a:custGeom>
            <a:gradFill>
              <a:gsLst>
                <a:gs pos="100000">
                  <a:srgbClr val="243A48"/>
                </a:gs>
                <a:gs pos="0">
                  <a:srgbClr val="3D4C63"/>
                </a:gs>
              </a:gsLst>
              <a:lin ang="5400000" scaled="1"/>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378000" tIns="54000" rIns="0" bIns="0" anchor="ctr"/>
            <a:lstStyle/>
            <a:p>
              <a:pPr>
                <a:lnSpc>
                  <a:spcPct val="50000"/>
                </a:lnSpc>
                <a:spcBef>
                  <a:spcPct val="50000"/>
                </a:spcBef>
                <a:defRPr/>
              </a:pPr>
              <a:endParaRPr lang="en-US" altLang="ko-KR" spc="-75">
                <a:ln>
                  <a:solidFill>
                    <a:srgbClr val="1861AB">
                      <a:alpha val="0"/>
                    </a:srgbClr>
                  </a:solidFill>
                </a:ln>
                <a:solidFill>
                  <a:srgbClr val="30B2D4"/>
                </a:solidFill>
                <a:effectLst>
                  <a:outerShdw blurRad="25400" dist="12700" dir="5400000" algn="t" rotWithShape="0">
                    <a:prstClr val="black">
                      <a:alpha val="50000"/>
                    </a:prstClr>
                  </a:outerShdw>
                </a:effectLst>
                <a:latin typeface="Calibri" panose="020F0502020204030204" pitchFamily="34" charset="0"/>
                <a:ea typeface="+mj-ea"/>
                <a:cs typeface="Calibri" panose="020F0502020204030204" pitchFamily="34" charset="0"/>
              </a:endParaRPr>
            </a:p>
          </p:txBody>
        </p:sp>
        <p:grpSp>
          <p:nvGrpSpPr>
            <p:cNvPr id="12" name="그룹 34">
              <a:extLst>
                <a:ext uri="{FF2B5EF4-FFF2-40B4-BE49-F238E27FC236}">
                  <a16:creationId xmlns:a16="http://schemas.microsoft.com/office/drawing/2014/main" id="{12BDCF5A-7E8A-BFF6-ABC2-15CDEC27044E}"/>
                </a:ext>
              </a:extLst>
            </p:cNvPr>
            <p:cNvGrpSpPr>
              <a:grpSpLocks/>
            </p:cNvGrpSpPr>
            <p:nvPr/>
          </p:nvGrpSpPr>
          <p:grpSpPr bwMode="auto">
            <a:xfrm>
              <a:off x="473455" y="932524"/>
              <a:ext cx="287149" cy="286211"/>
              <a:chOff x="731810" y="3129829"/>
              <a:chExt cx="382385" cy="382385"/>
            </a:xfrm>
          </p:grpSpPr>
          <p:sp>
            <p:nvSpPr>
              <p:cNvPr id="15" name="타원 14">
                <a:extLst>
                  <a:ext uri="{FF2B5EF4-FFF2-40B4-BE49-F238E27FC236}">
                    <a16:creationId xmlns:a16="http://schemas.microsoft.com/office/drawing/2014/main" id="{C64E0FCF-82A4-E4B6-E325-0F76C60A072C}"/>
                  </a:ext>
                </a:extLst>
              </p:cNvPr>
              <p:cNvSpPr/>
              <p:nvPr/>
            </p:nvSpPr>
            <p:spPr>
              <a:xfrm>
                <a:off x="731810" y="3129829"/>
                <a:ext cx="382385" cy="382385"/>
              </a:xfrm>
              <a:prstGeom prst="ellipse">
                <a:avLst/>
              </a:prstGeom>
              <a:solidFill>
                <a:schemeClr val="bg1"/>
              </a:solidFill>
              <a:ln w="38100">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latin typeface="Calibri" panose="020F0502020204030204" pitchFamily="34" charset="0"/>
                  <a:cs typeface="Calibri" panose="020F0502020204030204" pitchFamily="34" charset="0"/>
                </a:endParaRPr>
              </a:p>
            </p:txBody>
          </p:sp>
          <p:sp>
            <p:nvSpPr>
              <p:cNvPr id="16" name="갈매기형 수장 79">
                <a:extLst>
                  <a:ext uri="{FF2B5EF4-FFF2-40B4-BE49-F238E27FC236}">
                    <a16:creationId xmlns:a16="http://schemas.microsoft.com/office/drawing/2014/main" id="{C3D2CB43-8761-BC3C-BD09-EC0CEC13099D}"/>
                  </a:ext>
                </a:extLst>
              </p:cNvPr>
              <p:cNvSpPr/>
              <p:nvPr/>
            </p:nvSpPr>
            <p:spPr>
              <a:xfrm>
                <a:off x="849939" y="3211763"/>
                <a:ext cx="180593" cy="218518"/>
              </a:xfrm>
              <a:prstGeom prst="chevron">
                <a:avLst/>
              </a:prstGeom>
              <a:solidFill>
                <a:srgbClr val="30B2D4"/>
              </a:solidFill>
              <a:ln>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gradFill>
                    <a:gsLst>
                      <a:gs pos="0">
                        <a:srgbClr val="19A1DB"/>
                      </a:gs>
                      <a:gs pos="100000">
                        <a:srgbClr val="187EBC"/>
                      </a:gs>
                    </a:gsLst>
                    <a:lin ang="5400000" scaled="1"/>
                  </a:gradFill>
                  <a:latin typeface="Calibri" panose="020F0502020204030204" pitchFamily="34" charset="0"/>
                  <a:cs typeface="Calibri" panose="020F0502020204030204" pitchFamily="34" charset="0"/>
                </a:endParaRPr>
              </a:p>
            </p:txBody>
          </p:sp>
        </p:grpSp>
      </p:grpSp>
      <p:sp>
        <p:nvSpPr>
          <p:cNvPr id="17" name="矩形 3">
            <a:extLst>
              <a:ext uri="{FF2B5EF4-FFF2-40B4-BE49-F238E27FC236}">
                <a16:creationId xmlns:a16="http://schemas.microsoft.com/office/drawing/2014/main" id="{B6C82955-2C35-0E66-C803-3AE6A721CD1C}"/>
              </a:ext>
            </a:extLst>
          </p:cNvPr>
          <p:cNvSpPr>
            <a:spLocks noChangeArrowheads="1"/>
          </p:cNvSpPr>
          <p:nvPr/>
        </p:nvSpPr>
        <p:spPr bwMode="auto">
          <a:xfrm>
            <a:off x="551384" y="4894709"/>
            <a:ext cx="5038197" cy="1846659"/>
          </a:xfrm>
          <a:prstGeom prst="rect">
            <a:avLst/>
          </a:prstGeom>
          <a:noFill/>
          <a:ln w="9525">
            <a:noFill/>
            <a:miter lim="800000"/>
            <a:headEnd/>
            <a:tailEnd/>
          </a:ln>
        </p:spPr>
        <p:txBody>
          <a:bodyPr wrap="square">
            <a:spAutoFit/>
          </a:bodyPr>
          <a:lstStyle/>
          <a:p>
            <a:pPr marL="135000" indent="-145256" algn="just">
              <a:buFont typeface="Wingdings" pitchFamily="2" charset="2"/>
              <a:buChar char="l"/>
              <a:defRPr/>
            </a:pPr>
            <a:r>
              <a:rPr kumimoji="0" lang="en-US" altLang="zh-TW" sz="1700"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 Integrated digital platform for KR’s digital services</a:t>
            </a:r>
          </a:p>
          <a:p>
            <a:pPr marL="135000" indent="-145256" algn="just">
              <a:buFont typeface="Wingdings" pitchFamily="2" charset="2"/>
              <a:buChar char="l"/>
              <a:defRPr/>
            </a:pPr>
            <a:r>
              <a:rPr kumimoji="0" lang="en-US" altLang="zh-TW" sz="1700"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 One-stop hub for all of KR’s digital services</a:t>
            </a:r>
          </a:p>
          <a:p>
            <a:pPr marL="742950" lvl="1" indent="-285750" algn="just">
              <a:buFontTx/>
              <a:buChar char="-"/>
              <a:defRPr/>
            </a:pPr>
            <a:r>
              <a:rPr kumimoji="0" lang="en-US" altLang="zh-TW" sz="1600"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KR E-Fleet</a:t>
            </a:r>
          </a:p>
          <a:p>
            <a:pPr marL="742950" lvl="1" indent="-285750" algn="just">
              <a:buFontTx/>
              <a:buChar char="-"/>
              <a:defRPr/>
            </a:pPr>
            <a:r>
              <a:rPr kumimoji="0" lang="en-US" altLang="zh-TW" sz="1600"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KR GEARs</a:t>
            </a:r>
          </a:p>
          <a:p>
            <a:pPr marL="742950" lvl="1" indent="-285750" algn="just">
              <a:buFontTx/>
              <a:buChar char="-"/>
              <a:defRPr/>
            </a:pPr>
            <a:r>
              <a:rPr kumimoji="0" lang="en-US" altLang="zh-TW" sz="1600"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E-MESIS</a:t>
            </a:r>
          </a:p>
          <a:p>
            <a:pPr marL="742950" lvl="1" indent="-285750" algn="just">
              <a:buFontTx/>
              <a:buChar char="-"/>
              <a:defRPr/>
            </a:pPr>
            <a:r>
              <a:rPr kumimoji="0" lang="en-US" altLang="zh-TW" sz="1600"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KR-CON</a:t>
            </a:r>
          </a:p>
          <a:p>
            <a:pPr marL="742950" lvl="1" indent="-285750" algn="just">
              <a:buFontTx/>
              <a:buChar char="-"/>
              <a:defRPr/>
            </a:pPr>
            <a:r>
              <a:rPr kumimoji="0" lang="en-US" altLang="zh-TW" sz="1600"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New Building Master (NBM)</a:t>
            </a:r>
          </a:p>
        </p:txBody>
      </p:sp>
      <p:cxnSp>
        <p:nvCxnSpPr>
          <p:cNvPr id="18" name="직선 연결선 17">
            <a:extLst>
              <a:ext uri="{FF2B5EF4-FFF2-40B4-BE49-F238E27FC236}">
                <a16:creationId xmlns:a16="http://schemas.microsoft.com/office/drawing/2014/main" id="{4C8BB209-25ED-1674-0958-3A88B59704E8}"/>
              </a:ext>
            </a:extLst>
          </p:cNvPr>
          <p:cNvCxnSpPr/>
          <p:nvPr/>
        </p:nvCxnSpPr>
        <p:spPr>
          <a:xfrm flipH="1">
            <a:off x="5879984" y="2021840"/>
            <a:ext cx="54005" cy="3952302"/>
          </a:xfrm>
          <a:prstGeom prst="line">
            <a:avLst/>
          </a:prstGeom>
          <a:ln w="3175">
            <a:gradFill flip="none" rotWithShape="1">
              <a:gsLst>
                <a:gs pos="80000">
                  <a:schemeClr val="bg1">
                    <a:lumMod val="75000"/>
                  </a:schemeClr>
                </a:gs>
                <a:gs pos="100000">
                  <a:schemeClr val="bg1">
                    <a:alpha val="0"/>
                  </a:schemeClr>
                </a:gs>
              </a:gsLst>
              <a:lin ang="5400000" scaled="1"/>
              <a:tileRect/>
            </a:gradFill>
          </a:ln>
          <a:effectLst/>
        </p:spPr>
        <p:style>
          <a:lnRef idx="1">
            <a:schemeClr val="accent1"/>
          </a:lnRef>
          <a:fillRef idx="0">
            <a:schemeClr val="accent1"/>
          </a:fillRef>
          <a:effectRef idx="0">
            <a:schemeClr val="accent1"/>
          </a:effectRef>
          <a:fontRef idx="minor">
            <a:schemeClr val="tx1"/>
          </a:fontRef>
        </p:style>
      </p:cxnSp>
      <p:sp>
        <p:nvSpPr>
          <p:cNvPr id="19" name="矩形 3">
            <a:extLst>
              <a:ext uri="{FF2B5EF4-FFF2-40B4-BE49-F238E27FC236}">
                <a16:creationId xmlns:a16="http://schemas.microsoft.com/office/drawing/2014/main" id="{175544AD-30A2-E06A-C562-9C7571102DD2}"/>
              </a:ext>
            </a:extLst>
          </p:cNvPr>
          <p:cNvSpPr>
            <a:spLocks noChangeArrowheads="1"/>
          </p:cNvSpPr>
          <p:nvPr/>
        </p:nvSpPr>
        <p:spPr bwMode="auto">
          <a:xfrm>
            <a:off x="6816080" y="4893165"/>
            <a:ext cx="4930187" cy="1752275"/>
          </a:xfrm>
          <a:prstGeom prst="rect">
            <a:avLst/>
          </a:prstGeom>
          <a:noFill/>
          <a:ln w="9525">
            <a:noFill/>
            <a:miter lim="800000"/>
            <a:headEnd/>
            <a:tailEnd/>
          </a:ln>
        </p:spPr>
        <p:txBody>
          <a:bodyPr wrap="square" lIns="54000">
            <a:spAutoFit/>
          </a:bodyPr>
          <a:lstStyle/>
          <a:p>
            <a:pPr marL="135000" indent="-145256" algn="just">
              <a:buFont typeface="Wingdings" pitchFamily="2" charset="2"/>
              <a:buChar char="l"/>
              <a:defRPr/>
            </a:pPr>
            <a:r>
              <a:rPr lang="en-US" altLang="ko-KR" sz="1700">
                <a:ln>
                  <a:solidFill>
                    <a:schemeClr val="accent1">
                      <a:alpha val="0"/>
                    </a:schemeClr>
                  </a:solidFill>
                </a:ln>
                <a:latin typeface="Calibri" panose="020F0502020204030204" pitchFamily="34" charset="0"/>
                <a:cs typeface="Calibri" panose="020F0502020204030204" pitchFamily="34" charset="0"/>
              </a:rPr>
              <a:t>Data exchange platform between clients and KR</a:t>
            </a:r>
          </a:p>
          <a:p>
            <a:pPr marL="135000" indent="-145256" algn="just">
              <a:buFont typeface="Wingdings" pitchFamily="2" charset="2"/>
              <a:buChar char="l"/>
              <a:defRPr/>
            </a:pPr>
            <a:r>
              <a:rPr lang="en-US" altLang="ko-KR" sz="1700">
                <a:ln>
                  <a:solidFill>
                    <a:schemeClr val="accent1">
                      <a:alpha val="0"/>
                    </a:schemeClr>
                  </a:solidFill>
                </a:ln>
                <a:latin typeface="Calibri" panose="020F0502020204030204" pitchFamily="34" charset="0"/>
                <a:cs typeface="Calibri" panose="020F0502020204030204" pitchFamily="34" charset="0"/>
              </a:rPr>
              <a:t>Help clients access / collect data from KR</a:t>
            </a:r>
          </a:p>
          <a:p>
            <a:pPr marL="742950" lvl="1" indent="-285750" algn="just">
              <a:buFontTx/>
              <a:buChar char="-"/>
              <a:defRPr/>
            </a:pPr>
            <a:r>
              <a:rPr lang="en-US" altLang="ko-KR" sz="1700">
                <a:ln>
                  <a:solidFill>
                    <a:schemeClr val="accent1">
                      <a:alpha val="0"/>
                    </a:schemeClr>
                  </a:solidFill>
                </a:ln>
                <a:latin typeface="Calibri" panose="020F0502020204030204" pitchFamily="34" charset="0"/>
                <a:cs typeface="Calibri" panose="020F0502020204030204" pitchFamily="34" charset="0"/>
              </a:rPr>
              <a:t>Survey/Audit information</a:t>
            </a:r>
          </a:p>
          <a:p>
            <a:pPr marL="742950" lvl="1" indent="-285750" algn="just">
              <a:buFontTx/>
              <a:buChar char="-"/>
              <a:defRPr/>
            </a:pPr>
            <a:r>
              <a:rPr lang="en-US" altLang="ko-KR" sz="1700">
                <a:ln>
                  <a:solidFill>
                    <a:schemeClr val="accent1">
                      <a:alpha val="0"/>
                    </a:schemeClr>
                  </a:solidFill>
                </a:ln>
                <a:latin typeface="Calibri" panose="020F0502020204030204" pitchFamily="34" charset="0"/>
                <a:cs typeface="Calibri" panose="020F0502020204030204" pitchFamily="34" charset="0"/>
              </a:rPr>
              <a:t>GHG verification information</a:t>
            </a:r>
          </a:p>
          <a:p>
            <a:pPr marL="742950" lvl="1" indent="-285750" algn="just">
              <a:buFontTx/>
              <a:buChar char="-"/>
              <a:defRPr/>
            </a:pPr>
            <a:r>
              <a:rPr lang="en-US" altLang="ko-KR" sz="1700">
                <a:ln>
                  <a:solidFill>
                    <a:schemeClr val="accent1">
                      <a:alpha val="0"/>
                    </a:schemeClr>
                  </a:solidFill>
                </a:ln>
                <a:latin typeface="Calibri" panose="020F0502020204030204" pitchFamily="34" charset="0"/>
                <a:cs typeface="Calibri" panose="020F0502020204030204" pitchFamily="34" charset="0"/>
              </a:rPr>
              <a:t>Vessel information</a:t>
            </a:r>
          </a:p>
          <a:p>
            <a:pPr marL="135000" indent="-145256" algn="just">
              <a:lnSpc>
                <a:spcPct val="150000"/>
              </a:lnSpc>
              <a:buFont typeface="Wingdings" pitchFamily="2" charset="2"/>
              <a:buChar char="l"/>
              <a:defRPr/>
            </a:pPr>
            <a:endParaRPr lang="en-US" altLang="ko-KR" sz="1700">
              <a:ln>
                <a:solidFill>
                  <a:schemeClr val="accent1">
                    <a:alpha val="0"/>
                  </a:schemeClr>
                </a:solidFill>
              </a:ln>
              <a:latin typeface="Calibri" panose="020F0502020204030204" pitchFamily="34" charset="0"/>
              <a:cs typeface="Calibri" panose="020F0502020204030204" pitchFamily="34" charset="0"/>
            </a:endParaRPr>
          </a:p>
        </p:txBody>
      </p:sp>
      <p:grpSp>
        <p:nvGrpSpPr>
          <p:cNvPr id="20" name="그룹 19">
            <a:extLst>
              <a:ext uri="{FF2B5EF4-FFF2-40B4-BE49-F238E27FC236}">
                <a16:creationId xmlns:a16="http://schemas.microsoft.com/office/drawing/2014/main" id="{2051C526-CA94-CA84-95BE-4AD86B7A90AC}"/>
              </a:ext>
            </a:extLst>
          </p:cNvPr>
          <p:cNvGrpSpPr/>
          <p:nvPr/>
        </p:nvGrpSpPr>
        <p:grpSpPr>
          <a:xfrm>
            <a:off x="5988956" y="1048798"/>
            <a:ext cx="2121392" cy="461665"/>
            <a:chOff x="0" y="844504"/>
            <a:chExt cx="2212249" cy="451814"/>
          </a:xfrm>
        </p:grpSpPr>
        <p:sp>
          <p:nvSpPr>
            <p:cNvPr id="21" name="직사각형 20">
              <a:extLst>
                <a:ext uri="{FF2B5EF4-FFF2-40B4-BE49-F238E27FC236}">
                  <a16:creationId xmlns:a16="http://schemas.microsoft.com/office/drawing/2014/main" id="{8623C13F-F74B-5C98-A3AB-68DE75DDC2E1}"/>
                </a:ext>
              </a:extLst>
            </p:cNvPr>
            <p:cNvSpPr/>
            <p:nvPr/>
          </p:nvSpPr>
          <p:spPr bwMode="auto">
            <a:xfrm>
              <a:off x="652459" y="844504"/>
              <a:ext cx="1559790" cy="451814"/>
            </a:xfrm>
            <a:prstGeom prst="rect">
              <a:avLst/>
            </a:prstGeom>
          </p:spPr>
          <p:txBody>
            <a:bodyPr wrap="none">
              <a:spAutoFit/>
            </a:bodyPr>
            <a:lstStyle/>
            <a:p>
              <a:pPr>
                <a:spcBef>
                  <a:spcPct val="50000"/>
                </a:spcBef>
                <a:defRPr/>
              </a:pPr>
              <a:r>
                <a:rPr lang="en-US" altLang="ko-KR" sz="2400" b="1" dirty="0">
                  <a:ln>
                    <a:solidFill>
                      <a:schemeClr val="accent1">
                        <a:alpha val="0"/>
                      </a:schemeClr>
                    </a:solidFill>
                  </a:ln>
                  <a:solidFill>
                    <a:schemeClr val="tx1">
                      <a:lumMod val="75000"/>
                      <a:lumOff val="25000"/>
                    </a:schemeClr>
                  </a:solidFill>
                  <a:latin typeface="+mn-lt"/>
                  <a:ea typeface="맑은 고딕" pitchFamily="50" charset="-127"/>
                  <a:cs typeface="Calibri" panose="020F0502020204030204" pitchFamily="34" charset="0"/>
                </a:rPr>
                <a:t>Nexawave</a:t>
              </a:r>
            </a:p>
          </p:txBody>
        </p:sp>
        <p:sp>
          <p:nvSpPr>
            <p:cNvPr id="22" name="자유형 30">
              <a:extLst>
                <a:ext uri="{FF2B5EF4-FFF2-40B4-BE49-F238E27FC236}">
                  <a16:creationId xmlns:a16="http://schemas.microsoft.com/office/drawing/2014/main" id="{4FAEB1C7-F385-5E16-C1D2-895B2A5B545E}"/>
                </a:ext>
              </a:extLst>
            </p:cNvPr>
            <p:cNvSpPr/>
            <p:nvPr/>
          </p:nvSpPr>
          <p:spPr bwMode="auto">
            <a:xfrm>
              <a:off x="0" y="886425"/>
              <a:ext cx="652462" cy="377825"/>
            </a:xfrm>
            <a:custGeom>
              <a:avLst/>
              <a:gdLst>
                <a:gd name="connsiteX0" fmla="*/ 0 w 652433"/>
                <a:gd name="connsiteY0" fmla="*/ 0 h 378664"/>
                <a:gd name="connsiteX1" fmla="*/ 463101 w 652433"/>
                <a:gd name="connsiteY1" fmla="*/ 0 h 378664"/>
                <a:gd name="connsiteX2" fmla="*/ 652433 w 652433"/>
                <a:gd name="connsiteY2" fmla="*/ 189332 h 378664"/>
                <a:gd name="connsiteX3" fmla="*/ 652432 w 652433"/>
                <a:gd name="connsiteY3" fmla="*/ 189332 h 378664"/>
                <a:gd name="connsiteX4" fmla="*/ 463100 w 652433"/>
                <a:gd name="connsiteY4" fmla="*/ 378664 h 378664"/>
                <a:gd name="connsiteX5" fmla="*/ 0 w 652433"/>
                <a:gd name="connsiteY5" fmla="*/ 378663 h 37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2433" h="378664">
                  <a:moveTo>
                    <a:pt x="0" y="0"/>
                  </a:moveTo>
                  <a:lnTo>
                    <a:pt x="463101" y="0"/>
                  </a:lnTo>
                  <a:cubicBezTo>
                    <a:pt x="567666" y="0"/>
                    <a:pt x="652433" y="84767"/>
                    <a:pt x="652433" y="189332"/>
                  </a:cubicBezTo>
                  <a:lnTo>
                    <a:pt x="652432" y="189332"/>
                  </a:lnTo>
                  <a:cubicBezTo>
                    <a:pt x="652432" y="293897"/>
                    <a:pt x="567665" y="378664"/>
                    <a:pt x="463100" y="378664"/>
                  </a:cubicBezTo>
                  <a:lnTo>
                    <a:pt x="0" y="378663"/>
                  </a:lnTo>
                  <a:close/>
                </a:path>
              </a:pathLst>
            </a:custGeom>
            <a:gradFill>
              <a:gsLst>
                <a:gs pos="100000">
                  <a:srgbClr val="243A48"/>
                </a:gs>
                <a:gs pos="0">
                  <a:srgbClr val="3D4C63"/>
                </a:gs>
              </a:gsLst>
              <a:lin ang="5400000" scaled="1"/>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378000" tIns="54000" rIns="0" bIns="0" anchor="ctr"/>
            <a:lstStyle/>
            <a:p>
              <a:pPr>
                <a:lnSpc>
                  <a:spcPct val="50000"/>
                </a:lnSpc>
                <a:spcBef>
                  <a:spcPct val="50000"/>
                </a:spcBef>
                <a:defRPr/>
              </a:pPr>
              <a:endParaRPr lang="en-US" altLang="ko-KR" sz="2400" spc="-75">
                <a:ln>
                  <a:solidFill>
                    <a:srgbClr val="1861AB">
                      <a:alpha val="0"/>
                    </a:srgbClr>
                  </a:solidFill>
                </a:ln>
                <a:solidFill>
                  <a:srgbClr val="30B2D4"/>
                </a:solidFill>
                <a:effectLst>
                  <a:outerShdw blurRad="25400" dist="12700" dir="5400000" algn="t" rotWithShape="0">
                    <a:prstClr val="black">
                      <a:alpha val="50000"/>
                    </a:prstClr>
                  </a:outerShdw>
                </a:effectLst>
                <a:ea typeface="+mj-ea"/>
                <a:cs typeface="Calibri" panose="020F0502020204030204" pitchFamily="34" charset="0"/>
              </a:endParaRPr>
            </a:p>
          </p:txBody>
        </p:sp>
        <p:grpSp>
          <p:nvGrpSpPr>
            <p:cNvPr id="23" name="그룹 34">
              <a:extLst>
                <a:ext uri="{FF2B5EF4-FFF2-40B4-BE49-F238E27FC236}">
                  <a16:creationId xmlns:a16="http://schemas.microsoft.com/office/drawing/2014/main" id="{81F4096D-552F-1089-7279-57850FD6C48F}"/>
                </a:ext>
              </a:extLst>
            </p:cNvPr>
            <p:cNvGrpSpPr>
              <a:grpSpLocks/>
            </p:cNvGrpSpPr>
            <p:nvPr/>
          </p:nvGrpSpPr>
          <p:grpSpPr bwMode="auto">
            <a:xfrm>
              <a:off x="295738" y="932524"/>
              <a:ext cx="287149" cy="286211"/>
              <a:chOff x="495151" y="3129829"/>
              <a:chExt cx="382385" cy="382385"/>
            </a:xfrm>
          </p:grpSpPr>
          <p:sp>
            <p:nvSpPr>
              <p:cNvPr id="24" name="타원 23">
                <a:extLst>
                  <a:ext uri="{FF2B5EF4-FFF2-40B4-BE49-F238E27FC236}">
                    <a16:creationId xmlns:a16="http://schemas.microsoft.com/office/drawing/2014/main" id="{643BB457-D4F6-C620-F7C5-C7080502843F}"/>
                  </a:ext>
                </a:extLst>
              </p:cNvPr>
              <p:cNvSpPr/>
              <p:nvPr/>
            </p:nvSpPr>
            <p:spPr>
              <a:xfrm>
                <a:off x="495151" y="3129829"/>
                <a:ext cx="382385" cy="382385"/>
              </a:xfrm>
              <a:prstGeom prst="ellipse">
                <a:avLst/>
              </a:prstGeom>
              <a:solidFill>
                <a:schemeClr val="bg1"/>
              </a:solidFill>
              <a:ln w="38100">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400">
                  <a:ln>
                    <a:solidFill>
                      <a:srgbClr val="1861AB">
                        <a:alpha val="0"/>
                      </a:srgbClr>
                    </a:solidFill>
                  </a:ln>
                  <a:cs typeface="Calibri" panose="020F0502020204030204" pitchFamily="34" charset="0"/>
                </a:endParaRPr>
              </a:p>
            </p:txBody>
          </p:sp>
          <p:sp>
            <p:nvSpPr>
              <p:cNvPr id="25" name="갈매기형 수장 33">
                <a:extLst>
                  <a:ext uri="{FF2B5EF4-FFF2-40B4-BE49-F238E27FC236}">
                    <a16:creationId xmlns:a16="http://schemas.microsoft.com/office/drawing/2014/main" id="{BC0F60D2-3E8A-503B-60E9-9A5D00778210}"/>
                  </a:ext>
                </a:extLst>
              </p:cNvPr>
              <p:cNvSpPr/>
              <p:nvPr/>
            </p:nvSpPr>
            <p:spPr>
              <a:xfrm>
                <a:off x="604160" y="3211763"/>
                <a:ext cx="180594" cy="218518"/>
              </a:xfrm>
              <a:prstGeom prst="chevron">
                <a:avLst/>
              </a:prstGeom>
              <a:solidFill>
                <a:srgbClr val="30B2D4"/>
              </a:solidFill>
              <a:ln>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400">
                  <a:ln>
                    <a:solidFill>
                      <a:srgbClr val="1861AB">
                        <a:alpha val="0"/>
                      </a:srgbClr>
                    </a:solidFill>
                  </a:ln>
                  <a:gradFill>
                    <a:gsLst>
                      <a:gs pos="0">
                        <a:srgbClr val="19A1DB"/>
                      </a:gs>
                      <a:gs pos="100000">
                        <a:srgbClr val="187EBC"/>
                      </a:gs>
                    </a:gsLst>
                    <a:lin ang="5400000" scaled="1"/>
                  </a:gradFill>
                  <a:cs typeface="Calibri" panose="020F0502020204030204" pitchFamily="34" charset="0"/>
                </a:endParaRPr>
              </a:p>
            </p:txBody>
          </p:sp>
        </p:grpSp>
      </p:grpSp>
      <p:pic>
        <p:nvPicPr>
          <p:cNvPr id="26" name="Picture 2">
            <a:extLst>
              <a:ext uri="{FF2B5EF4-FFF2-40B4-BE49-F238E27FC236}">
                <a16:creationId xmlns:a16="http://schemas.microsoft.com/office/drawing/2014/main" id="{5FD6587F-F4E0-3F63-E980-E50D165AEB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904133" y="1564211"/>
            <a:ext cx="4211534" cy="3185903"/>
          </a:xfrm>
          <a:prstGeom prst="rect">
            <a:avLst/>
          </a:prstGeom>
          <a:noFill/>
          <a:extLst>
            <a:ext uri="{909E8E84-426E-40DD-AFC4-6F175D3DCCD1}">
              <a14:hiddenFill xmlns:a14="http://schemas.microsoft.com/office/drawing/2010/main">
                <a:solidFill>
                  <a:srgbClr val="FFFFFF"/>
                </a:solidFill>
              </a14:hiddenFill>
            </a:ext>
          </a:extLst>
        </p:spPr>
      </p:pic>
      <p:pic>
        <p:nvPicPr>
          <p:cNvPr id="28" name="그림 27">
            <a:extLst>
              <a:ext uri="{FF2B5EF4-FFF2-40B4-BE49-F238E27FC236}">
                <a16:creationId xmlns:a16="http://schemas.microsoft.com/office/drawing/2014/main" id="{4A57F426-7033-6316-5F6F-FC825797D920}"/>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6869637" y="1653514"/>
            <a:ext cx="4475502" cy="3096600"/>
          </a:xfrm>
          <a:prstGeom prst="rect">
            <a:avLst/>
          </a:prstGeom>
        </p:spPr>
      </p:pic>
    </p:spTree>
    <p:extLst>
      <p:ext uri="{BB962C8B-B14F-4D97-AF65-F5344CB8AC3E}">
        <p14:creationId xmlns:p14="http://schemas.microsoft.com/office/powerpoint/2010/main" val="721516274"/>
      </p:ext>
    </p:extLst>
  </p:cSld>
  <p:clrMapOvr>
    <a:masterClrMapping/>
  </p:clrMapOvr>
  <mc:AlternateContent xmlns:mc="http://schemas.openxmlformats.org/markup-compatibility/2006" xmlns:p14="http://schemas.microsoft.com/office/powerpoint/2010/main">
    <mc:Choice Requires="p14">
      <p:transition spd="slow" p14:dur="2000" advTm="93864"/>
    </mc:Choice>
    <mc:Fallback xmlns="">
      <p:transition spd="slow" advTm="9386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E33F6D-B596-BB70-64B8-450176FABB57}"/>
            </a:ext>
          </a:extLst>
        </p:cNvPr>
        <p:cNvGrpSpPr/>
        <p:nvPr/>
      </p:nvGrpSpPr>
      <p:grpSpPr>
        <a:xfrm>
          <a:off x="0" y="0"/>
          <a:ext cx="0" cy="0"/>
          <a:chOff x="0" y="0"/>
          <a:chExt cx="0" cy="0"/>
        </a:xfrm>
      </p:grpSpPr>
      <p:sp>
        <p:nvSpPr>
          <p:cNvPr id="8" name="제목 3">
            <a:extLst>
              <a:ext uri="{FF2B5EF4-FFF2-40B4-BE49-F238E27FC236}">
                <a16:creationId xmlns:a16="http://schemas.microsoft.com/office/drawing/2014/main" id="{43EE53F8-14D6-C1B2-1925-EB8C07F6F136}"/>
              </a:ext>
            </a:extLst>
          </p:cNvPr>
          <p:cNvSpPr txBox="1">
            <a:spLocks/>
          </p:cNvSpPr>
          <p:nvPr/>
        </p:nvSpPr>
        <p:spPr>
          <a:xfrm>
            <a:off x="326231" y="87940"/>
            <a:ext cx="10417195" cy="511062"/>
          </a:xfrm>
          <a:prstGeom prst="rect">
            <a:avLst/>
          </a:prstGeom>
        </p:spPr>
        <p:txBody>
          <a:bodyPr vert="horz" lIns="91440" tIns="45720" rIns="91440" bIns="45720" rtlCol="0" anchor="ctr">
            <a:noAutofit/>
          </a:bodyPr>
          <a:lstStyle>
            <a:lvl1pPr algn="l" defTabSz="914400" rtl="0" eaLnBrk="1" latinLnBrk="1" hangingPunct="1">
              <a:lnSpc>
                <a:spcPct val="90000"/>
              </a:lnSpc>
              <a:spcBef>
                <a:spcPct val="0"/>
              </a:spcBef>
              <a:buNone/>
              <a:defRPr sz="2400" b="1" kern="1200" spc="-50" baseline="0">
                <a:ln>
                  <a:solidFill>
                    <a:schemeClr val="accent1">
                      <a:alpha val="0"/>
                    </a:schemeClr>
                  </a:solidFill>
                </a:ln>
                <a:gradFill flip="none" rotWithShape="1">
                  <a:gsLst>
                    <a:gs pos="0">
                      <a:srgbClr val="007CB7"/>
                    </a:gs>
                    <a:gs pos="100000">
                      <a:srgbClr val="005F8E"/>
                    </a:gs>
                  </a:gsLst>
                  <a:lin ang="5400000" scaled="1"/>
                  <a:tileRect/>
                </a:gradFill>
                <a:latin typeface="+mj-lt"/>
                <a:ea typeface="+mj-ea"/>
                <a:cs typeface="+mj-cs"/>
              </a:defRPr>
            </a:lvl1pPr>
          </a:lstStyle>
          <a:p>
            <a:pPr defTabSz="457200" fontAlgn="auto" latinLnBrk="0">
              <a:spcAft>
                <a:spcPts val="0"/>
              </a:spcAft>
              <a:defRPr/>
            </a:pPr>
            <a:r>
              <a:rPr lang="en-US" altLang="ko-KR" spc="-46" dirty="0">
                <a:ln>
                  <a:solidFill>
                    <a:srgbClr val="4472C4">
                      <a:alpha val="0"/>
                    </a:srgbClr>
                  </a:solidFill>
                </a:ln>
                <a:solidFill>
                  <a:srgbClr val="0088C7"/>
                </a:solidFill>
                <a:latin typeface="Arial" panose="020B0604020202020204" pitchFamily="34" charset="0"/>
                <a:ea typeface="Meiryo" panose="020B0604030504040204" pitchFamily="34" charset="-128"/>
                <a:cs typeface="Arial" panose="020B0604020202020204" pitchFamily="34" charset="0"/>
              </a:rPr>
              <a:t>Digitalization in Shipbuilding</a:t>
            </a:r>
            <a:endParaRPr lang="ko-KR" altLang="en-US" spc="-46" dirty="0">
              <a:ln>
                <a:solidFill>
                  <a:srgbClr val="4472C4">
                    <a:alpha val="0"/>
                  </a:srgbClr>
                </a:solidFill>
              </a:ln>
              <a:solidFill>
                <a:srgbClr val="0088C7"/>
              </a:solidFill>
              <a:latin typeface="Arial" panose="020B0604020202020204" pitchFamily="34" charset="0"/>
              <a:cs typeface="Arial" panose="020B0604020202020204" pitchFamily="34" charset="0"/>
            </a:endParaRPr>
          </a:p>
        </p:txBody>
      </p:sp>
      <p:grpSp>
        <p:nvGrpSpPr>
          <p:cNvPr id="12" name="그룹 11">
            <a:extLst>
              <a:ext uri="{FF2B5EF4-FFF2-40B4-BE49-F238E27FC236}">
                <a16:creationId xmlns:a16="http://schemas.microsoft.com/office/drawing/2014/main" id="{7120CCB1-FD51-514D-3C0E-A13CE2E403E9}"/>
              </a:ext>
            </a:extLst>
          </p:cNvPr>
          <p:cNvGrpSpPr/>
          <p:nvPr/>
        </p:nvGrpSpPr>
        <p:grpSpPr>
          <a:xfrm>
            <a:off x="0" y="940658"/>
            <a:ext cx="4414730" cy="400110"/>
            <a:chOff x="0" y="844504"/>
            <a:chExt cx="5380027" cy="493013"/>
          </a:xfrm>
        </p:grpSpPr>
        <p:sp>
          <p:nvSpPr>
            <p:cNvPr id="13" name="직사각형 12">
              <a:extLst>
                <a:ext uri="{FF2B5EF4-FFF2-40B4-BE49-F238E27FC236}">
                  <a16:creationId xmlns:a16="http://schemas.microsoft.com/office/drawing/2014/main" id="{0AEC7655-7DD7-DF7B-7235-157F8DF2C995}"/>
                </a:ext>
              </a:extLst>
            </p:cNvPr>
            <p:cNvSpPr/>
            <p:nvPr/>
          </p:nvSpPr>
          <p:spPr bwMode="auto">
            <a:xfrm>
              <a:off x="621990" y="844504"/>
              <a:ext cx="4758037" cy="493013"/>
            </a:xfrm>
            <a:prstGeom prst="rect">
              <a:avLst/>
            </a:prstGeom>
          </p:spPr>
          <p:txBody>
            <a:bodyPr wrap="none">
              <a:spAutoFit/>
            </a:bodyPr>
            <a:lstStyle/>
            <a:p>
              <a:pPr>
                <a:spcBef>
                  <a:spcPct val="50000"/>
                </a:spcBef>
                <a:defRPr/>
              </a:pPr>
              <a:r>
                <a:rPr lang="en-US" altLang="ko-KR" sz="2000" b="1" dirty="0">
                  <a:ln>
                    <a:solidFill>
                      <a:schemeClr val="accent1">
                        <a:alpha val="0"/>
                      </a:schemeClr>
                    </a:solidFill>
                  </a:ln>
                  <a:solidFill>
                    <a:schemeClr val="tx1">
                      <a:lumMod val="75000"/>
                      <a:lumOff val="25000"/>
                    </a:schemeClr>
                  </a:solidFill>
                  <a:latin typeface="Calibri" panose="020F0502020204030204" pitchFamily="34" charset="0"/>
                  <a:ea typeface="맑은 고딕" pitchFamily="50" charset="-127"/>
                  <a:cs typeface="Calibri" panose="020F0502020204030204" pitchFamily="34" charset="0"/>
                </a:rPr>
                <a:t>3D Model-based Drawing Approval</a:t>
              </a:r>
            </a:p>
          </p:txBody>
        </p:sp>
        <p:sp>
          <p:nvSpPr>
            <p:cNvPr id="14" name="자유형 30">
              <a:extLst>
                <a:ext uri="{FF2B5EF4-FFF2-40B4-BE49-F238E27FC236}">
                  <a16:creationId xmlns:a16="http://schemas.microsoft.com/office/drawing/2014/main" id="{181E4DCF-CCBD-868F-C4C0-43FD99FA4A8C}"/>
                </a:ext>
              </a:extLst>
            </p:cNvPr>
            <p:cNvSpPr/>
            <p:nvPr/>
          </p:nvSpPr>
          <p:spPr bwMode="auto">
            <a:xfrm>
              <a:off x="0" y="886425"/>
              <a:ext cx="652462" cy="377825"/>
            </a:xfrm>
            <a:custGeom>
              <a:avLst/>
              <a:gdLst>
                <a:gd name="connsiteX0" fmla="*/ 0 w 652433"/>
                <a:gd name="connsiteY0" fmla="*/ 0 h 378664"/>
                <a:gd name="connsiteX1" fmla="*/ 463101 w 652433"/>
                <a:gd name="connsiteY1" fmla="*/ 0 h 378664"/>
                <a:gd name="connsiteX2" fmla="*/ 652433 w 652433"/>
                <a:gd name="connsiteY2" fmla="*/ 189332 h 378664"/>
                <a:gd name="connsiteX3" fmla="*/ 652432 w 652433"/>
                <a:gd name="connsiteY3" fmla="*/ 189332 h 378664"/>
                <a:gd name="connsiteX4" fmla="*/ 463100 w 652433"/>
                <a:gd name="connsiteY4" fmla="*/ 378664 h 378664"/>
                <a:gd name="connsiteX5" fmla="*/ 0 w 652433"/>
                <a:gd name="connsiteY5" fmla="*/ 378663 h 37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2433" h="378664">
                  <a:moveTo>
                    <a:pt x="0" y="0"/>
                  </a:moveTo>
                  <a:lnTo>
                    <a:pt x="463101" y="0"/>
                  </a:lnTo>
                  <a:cubicBezTo>
                    <a:pt x="567666" y="0"/>
                    <a:pt x="652433" y="84767"/>
                    <a:pt x="652433" y="189332"/>
                  </a:cubicBezTo>
                  <a:lnTo>
                    <a:pt x="652432" y="189332"/>
                  </a:lnTo>
                  <a:cubicBezTo>
                    <a:pt x="652432" y="293897"/>
                    <a:pt x="567665" y="378664"/>
                    <a:pt x="463100" y="378664"/>
                  </a:cubicBezTo>
                  <a:lnTo>
                    <a:pt x="0" y="378663"/>
                  </a:lnTo>
                  <a:close/>
                </a:path>
              </a:pathLst>
            </a:custGeom>
            <a:gradFill>
              <a:gsLst>
                <a:gs pos="100000">
                  <a:srgbClr val="243A48"/>
                </a:gs>
                <a:gs pos="0">
                  <a:srgbClr val="3D4C63"/>
                </a:gs>
              </a:gsLst>
              <a:lin ang="5400000" scaled="1"/>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504000" tIns="72000" rIns="0" bIns="0" anchor="ctr"/>
            <a:lstStyle/>
            <a:p>
              <a:pPr>
                <a:lnSpc>
                  <a:spcPct val="50000"/>
                </a:lnSpc>
                <a:spcBef>
                  <a:spcPct val="50000"/>
                </a:spcBef>
                <a:defRPr/>
              </a:pPr>
              <a:endParaRPr lang="en-US" altLang="ko-KR" spc="-100">
                <a:ln>
                  <a:solidFill>
                    <a:srgbClr val="1861AB">
                      <a:alpha val="0"/>
                    </a:srgbClr>
                  </a:solidFill>
                </a:ln>
                <a:solidFill>
                  <a:srgbClr val="30B2D4"/>
                </a:solidFill>
                <a:effectLst>
                  <a:outerShdw blurRad="25400" dist="12700" dir="5400000" algn="t" rotWithShape="0">
                    <a:prstClr val="black">
                      <a:alpha val="50000"/>
                    </a:prstClr>
                  </a:outerShdw>
                </a:effectLst>
                <a:latin typeface="Calibri" panose="020F0502020204030204" pitchFamily="34" charset="0"/>
                <a:ea typeface="+mj-ea"/>
                <a:cs typeface="Calibri" panose="020F0502020204030204" pitchFamily="34" charset="0"/>
              </a:endParaRPr>
            </a:p>
          </p:txBody>
        </p:sp>
        <p:grpSp>
          <p:nvGrpSpPr>
            <p:cNvPr id="30" name="그룹 34">
              <a:extLst>
                <a:ext uri="{FF2B5EF4-FFF2-40B4-BE49-F238E27FC236}">
                  <a16:creationId xmlns:a16="http://schemas.microsoft.com/office/drawing/2014/main" id="{5E482036-E11D-E164-96FE-91BEB7433706}"/>
                </a:ext>
              </a:extLst>
            </p:cNvPr>
            <p:cNvGrpSpPr>
              <a:grpSpLocks/>
            </p:cNvGrpSpPr>
            <p:nvPr/>
          </p:nvGrpSpPr>
          <p:grpSpPr bwMode="auto">
            <a:xfrm>
              <a:off x="295738" y="932524"/>
              <a:ext cx="287149" cy="286211"/>
              <a:chOff x="495151" y="3129829"/>
              <a:chExt cx="382385" cy="382385"/>
            </a:xfrm>
          </p:grpSpPr>
          <p:sp>
            <p:nvSpPr>
              <p:cNvPr id="31" name="타원 30">
                <a:extLst>
                  <a:ext uri="{FF2B5EF4-FFF2-40B4-BE49-F238E27FC236}">
                    <a16:creationId xmlns:a16="http://schemas.microsoft.com/office/drawing/2014/main" id="{4FF4C4E4-AE90-83C4-FC1F-793123DBD683}"/>
                  </a:ext>
                </a:extLst>
              </p:cNvPr>
              <p:cNvSpPr/>
              <p:nvPr/>
            </p:nvSpPr>
            <p:spPr>
              <a:xfrm>
                <a:off x="495151" y="3129829"/>
                <a:ext cx="382385" cy="382385"/>
              </a:xfrm>
              <a:prstGeom prst="ellipse">
                <a:avLst/>
              </a:prstGeom>
              <a:solidFill>
                <a:schemeClr val="bg1"/>
              </a:solidFill>
              <a:ln w="38100">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latin typeface="Calibri" panose="020F0502020204030204" pitchFamily="34" charset="0"/>
                  <a:cs typeface="Calibri" panose="020F0502020204030204" pitchFamily="34" charset="0"/>
                </a:endParaRPr>
              </a:p>
            </p:txBody>
          </p:sp>
          <p:sp>
            <p:nvSpPr>
              <p:cNvPr id="32" name="갈매기형 수장 33">
                <a:extLst>
                  <a:ext uri="{FF2B5EF4-FFF2-40B4-BE49-F238E27FC236}">
                    <a16:creationId xmlns:a16="http://schemas.microsoft.com/office/drawing/2014/main" id="{024B82D7-8237-681E-B870-E17F76C0011D}"/>
                  </a:ext>
                </a:extLst>
              </p:cNvPr>
              <p:cNvSpPr/>
              <p:nvPr/>
            </p:nvSpPr>
            <p:spPr>
              <a:xfrm>
                <a:off x="604160" y="3211763"/>
                <a:ext cx="180594" cy="218518"/>
              </a:xfrm>
              <a:prstGeom prst="chevron">
                <a:avLst/>
              </a:prstGeom>
              <a:solidFill>
                <a:srgbClr val="30B2D4"/>
              </a:solidFill>
              <a:ln>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gradFill>
                    <a:gsLst>
                      <a:gs pos="0">
                        <a:srgbClr val="19A1DB"/>
                      </a:gs>
                      <a:gs pos="100000">
                        <a:srgbClr val="187EBC"/>
                      </a:gs>
                    </a:gsLst>
                    <a:lin ang="5400000" scaled="1"/>
                  </a:gradFill>
                  <a:latin typeface="Calibri" panose="020F0502020204030204" pitchFamily="34" charset="0"/>
                  <a:cs typeface="Calibri" panose="020F0502020204030204" pitchFamily="34" charset="0"/>
                </a:endParaRPr>
              </a:p>
            </p:txBody>
          </p:sp>
        </p:grpSp>
      </p:grpSp>
      <p:pic>
        <p:nvPicPr>
          <p:cNvPr id="15" name="Picture 14" descr="A screenshot of a computer&#10;&#10;Description automatically generated">
            <a:extLst>
              <a:ext uri="{FF2B5EF4-FFF2-40B4-BE49-F238E27FC236}">
                <a16:creationId xmlns:a16="http://schemas.microsoft.com/office/drawing/2014/main" id="{CD84E41D-ABAE-0FF7-7BF6-47B1AF894B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5396" y="1517293"/>
            <a:ext cx="3416605" cy="4967479"/>
          </a:xfrm>
          <a:prstGeom prst="rect">
            <a:avLst/>
          </a:prstGeom>
        </p:spPr>
      </p:pic>
      <p:pic>
        <p:nvPicPr>
          <p:cNvPr id="34" name="Picture 33" descr="A screenshot of a computer program&#10;&#10;Description automatically generated">
            <a:extLst>
              <a:ext uri="{FF2B5EF4-FFF2-40B4-BE49-F238E27FC236}">
                <a16:creationId xmlns:a16="http://schemas.microsoft.com/office/drawing/2014/main" id="{1CDDA3B1-3182-8B1E-22D0-32A96F57767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24928" y="744923"/>
            <a:ext cx="4110520" cy="5739849"/>
          </a:xfrm>
          <a:prstGeom prst="rect">
            <a:avLst/>
          </a:prstGeom>
        </p:spPr>
      </p:pic>
    </p:spTree>
    <p:extLst>
      <p:ext uri="{BB962C8B-B14F-4D97-AF65-F5344CB8AC3E}">
        <p14:creationId xmlns:p14="http://schemas.microsoft.com/office/powerpoint/2010/main" val="1950134993"/>
      </p:ext>
    </p:extLst>
  </p:cSld>
  <p:clrMapOvr>
    <a:masterClrMapping/>
  </p:clrMapOvr>
  <mc:AlternateContent xmlns:mc="http://schemas.openxmlformats.org/markup-compatibility/2006" xmlns:p14="http://schemas.microsoft.com/office/powerpoint/2010/main">
    <mc:Choice Requires="p14">
      <p:transition spd="slow" p14:dur="2000" advTm="39370"/>
    </mc:Choice>
    <mc:Fallback xmlns="">
      <p:transition spd="slow" advTm="3937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AD1ED3-2456-2A33-DCDE-5688A7D23FE0}"/>
            </a:ext>
          </a:extLst>
        </p:cNvPr>
        <p:cNvGrpSpPr/>
        <p:nvPr/>
      </p:nvGrpSpPr>
      <p:grpSpPr>
        <a:xfrm>
          <a:off x="0" y="0"/>
          <a:ext cx="0" cy="0"/>
          <a:chOff x="0" y="0"/>
          <a:chExt cx="0" cy="0"/>
        </a:xfrm>
      </p:grpSpPr>
      <p:cxnSp>
        <p:nvCxnSpPr>
          <p:cNvPr id="66" name="직선 연결선 65">
            <a:extLst>
              <a:ext uri="{FF2B5EF4-FFF2-40B4-BE49-F238E27FC236}">
                <a16:creationId xmlns:a16="http://schemas.microsoft.com/office/drawing/2014/main" id="{070877EE-26CF-C928-CF77-3ECA180C55CF}"/>
              </a:ext>
            </a:extLst>
          </p:cNvPr>
          <p:cNvCxnSpPr/>
          <p:nvPr/>
        </p:nvCxnSpPr>
        <p:spPr>
          <a:xfrm>
            <a:off x="2667000" y="548680"/>
            <a:ext cx="685800" cy="0"/>
          </a:xfrm>
          <a:prstGeom prst="line">
            <a:avLst/>
          </a:prstGeom>
          <a:ln w="0" cap="flat" cmpd="sng" algn="ctr">
            <a:solidFill>
              <a:srgbClr val="FBFFFF"/>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sp>
        <p:nvSpPr>
          <p:cNvPr id="4" name="제목 3">
            <a:extLst>
              <a:ext uri="{FF2B5EF4-FFF2-40B4-BE49-F238E27FC236}">
                <a16:creationId xmlns:a16="http://schemas.microsoft.com/office/drawing/2014/main" id="{A2542589-D857-5A33-424F-0CB1B61ECE54}"/>
              </a:ext>
            </a:extLst>
          </p:cNvPr>
          <p:cNvSpPr>
            <a:spLocks noGrp="1"/>
          </p:cNvSpPr>
          <p:nvPr>
            <p:ph type="title"/>
          </p:nvPr>
        </p:nvSpPr>
        <p:spPr/>
        <p:txBody>
          <a:bodyPr rtlCol="0">
            <a:noAutofit/>
          </a:bodyPr>
          <a:lstStyle/>
          <a:p>
            <a:pPr defTabSz="457200" fontAlgn="auto" latinLnBrk="0">
              <a:spcAft>
                <a:spcPts val="0"/>
              </a:spcAft>
              <a:defRPr/>
            </a:pPr>
            <a:r>
              <a:rPr lang="en-US" altLang="ko-KR" spc="-46" dirty="0">
                <a:ln>
                  <a:solidFill>
                    <a:srgbClr val="4472C4">
                      <a:alpha val="0"/>
                    </a:srgbClr>
                  </a:solidFill>
                </a:ln>
                <a:solidFill>
                  <a:srgbClr val="0088C7"/>
                </a:solidFill>
                <a:latin typeface="Arial" panose="020B0604020202020204" pitchFamily="34" charset="0"/>
                <a:ea typeface="Meiryo" panose="020B0604030504040204" pitchFamily="34" charset="-128"/>
                <a:cs typeface="Arial" panose="020B0604020202020204" pitchFamily="34" charset="0"/>
              </a:rPr>
              <a:t>Digitalization in Shipping</a:t>
            </a:r>
            <a:endParaRPr lang="ko-KR" altLang="en-US" spc="-46" dirty="0">
              <a:ln>
                <a:solidFill>
                  <a:srgbClr val="4472C4">
                    <a:alpha val="0"/>
                  </a:srgbClr>
                </a:solidFill>
              </a:ln>
              <a:solidFill>
                <a:srgbClr val="0088C7"/>
              </a:solidFill>
              <a:latin typeface="Arial" panose="020B0604020202020204" pitchFamily="34" charset="0"/>
              <a:cs typeface="Arial" panose="020B0604020202020204" pitchFamily="34" charset="0"/>
            </a:endParaRPr>
          </a:p>
        </p:txBody>
      </p:sp>
      <p:grpSp>
        <p:nvGrpSpPr>
          <p:cNvPr id="26" name="그룹 25">
            <a:extLst>
              <a:ext uri="{FF2B5EF4-FFF2-40B4-BE49-F238E27FC236}">
                <a16:creationId xmlns:a16="http://schemas.microsoft.com/office/drawing/2014/main" id="{3E72E466-23B7-CE01-067A-C2C0FC028B6F}"/>
              </a:ext>
            </a:extLst>
          </p:cNvPr>
          <p:cNvGrpSpPr/>
          <p:nvPr/>
        </p:nvGrpSpPr>
        <p:grpSpPr>
          <a:xfrm>
            <a:off x="56595" y="1040332"/>
            <a:ext cx="2225516" cy="461665"/>
            <a:chOff x="0" y="844504"/>
            <a:chExt cx="3214977" cy="444845"/>
          </a:xfrm>
        </p:grpSpPr>
        <p:sp>
          <p:nvSpPr>
            <p:cNvPr id="27" name="직사각형 26">
              <a:extLst>
                <a:ext uri="{FF2B5EF4-FFF2-40B4-BE49-F238E27FC236}">
                  <a16:creationId xmlns:a16="http://schemas.microsoft.com/office/drawing/2014/main" id="{D0546D9C-A5DE-9FE9-7040-E0E5160D920E}"/>
                </a:ext>
              </a:extLst>
            </p:cNvPr>
            <p:cNvSpPr/>
            <p:nvPr/>
          </p:nvSpPr>
          <p:spPr bwMode="auto">
            <a:xfrm>
              <a:off x="847410" y="844504"/>
              <a:ext cx="2367567" cy="444845"/>
            </a:xfrm>
            <a:prstGeom prst="rect">
              <a:avLst/>
            </a:prstGeom>
          </p:spPr>
          <p:txBody>
            <a:bodyPr wrap="none">
              <a:spAutoFit/>
            </a:bodyPr>
            <a:lstStyle/>
            <a:p>
              <a:pPr>
                <a:spcBef>
                  <a:spcPct val="50000"/>
                </a:spcBef>
                <a:defRPr/>
              </a:pPr>
              <a:r>
                <a:rPr lang="en-US" altLang="ko-KR" sz="2400" b="1" dirty="0">
                  <a:ln>
                    <a:solidFill>
                      <a:schemeClr val="accent1">
                        <a:alpha val="0"/>
                      </a:schemeClr>
                    </a:solidFill>
                  </a:ln>
                  <a:solidFill>
                    <a:schemeClr val="tx1">
                      <a:lumMod val="75000"/>
                      <a:lumOff val="25000"/>
                    </a:schemeClr>
                  </a:solidFill>
                  <a:latin typeface="Calibri" panose="020F0502020204030204" pitchFamily="34" charset="0"/>
                  <a:ea typeface="맑은 고딕" pitchFamily="50" charset="-127"/>
                  <a:cs typeface="Calibri" panose="020F0502020204030204" pitchFamily="34" charset="0"/>
                </a:rPr>
                <a:t>KR-Real360</a:t>
              </a:r>
            </a:p>
          </p:txBody>
        </p:sp>
        <p:sp>
          <p:nvSpPr>
            <p:cNvPr id="28" name="자유형 76">
              <a:extLst>
                <a:ext uri="{FF2B5EF4-FFF2-40B4-BE49-F238E27FC236}">
                  <a16:creationId xmlns:a16="http://schemas.microsoft.com/office/drawing/2014/main" id="{9874252B-96A3-532F-9B84-79624C034672}"/>
                </a:ext>
              </a:extLst>
            </p:cNvPr>
            <p:cNvSpPr/>
            <p:nvPr/>
          </p:nvSpPr>
          <p:spPr bwMode="auto">
            <a:xfrm>
              <a:off x="0" y="886425"/>
              <a:ext cx="847410" cy="377825"/>
            </a:xfrm>
            <a:custGeom>
              <a:avLst/>
              <a:gdLst>
                <a:gd name="connsiteX0" fmla="*/ 0 w 652433"/>
                <a:gd name="connsiteY0" fmla="*/ 0 h 378664"/>
                <a:gd name="connsiteX1" fmla="*/ 463101 w 652433"/>
                <a:gd name="connsiteY1" fmla="*/ 0 h 378664"/>
                <a:gd name="connsiteX2" fmla="*/ 652433 w 652433"/>
                <a:gd name="connsiteY2" fmla="*/ 189332 h 378664"/>
                <a:gd name="connsiteX3" fmla="*/ 652432 w 652433"/>
                <a:gd name="connsiteY3" fmla="*/ 189332 h 378664"/>
                <a:gd name="connsiteX4" fmla="*/ 463100 w 652433"/>
                <a:gd name="connsiteY4" fmla="*/ 378664 h 378664"/>
                <a:gd name="connsiteX5" fmla="*/ 0 w 652433"/>
                <a:gd name="connsiteY5" fmla="*/ 378663 h 37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2433" h="378664">
                  <a:moveTo>
                    <a:pt x="0" y="0"/>
                  </a:moveTo>
                  <a:lnTo>
                    <a:pt x="463101" y="0"/>
                  </a:lnTo>
                  <a:cubicBezTo>
                    <a:pt x="567666" y="0"/>
                    <a:pt x="652433" y="84767"/>
                    <a:pt x="652433" y="189332"/>
                  </a:cubicBezTo>
                  <a:lnTo>
                    <a:pt x="652432" y="189332"/>
                  </a:lnTo>
                  <a:cubicBezTo>
                    <a:pt x="652432" y="293897"/>
                    <a:pt x="567665" y="378664"/>
                    <a:pt x="463100" y="378664"/>
                  </a:cubicBezTo>
                  <a:lnTo>
                    <a:pt x="0" y="378663"/>
                  </a:lnTo>
                  <a:close/>
                </a:path>
              </a:pathLst>
            </a:custGeom>
            <a:gradFill>
              <a:gsLst>
                <a:gs pos="100000">
                  <a:srgbClr val="243A48"/>
                </a:gs>
                <a:gs pos="0">
                  <a:srgbClr val="3D4C63"/>
                </a:gs>
              </a:gsLst>
              <a:lin ang="5400000" scaled="1"/>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378000" tIns="54000" rIns="0" bIns="0" anchor="ctr"/>
            <a:lstStyle/>
            <a:p>
              <a:pPr>
                <a:lnSpc>
                  <a:spcPct val="50000"/>
                </a:lnSpc>
                <a:spcBef>
                  <a:spcPct val="50000"/>
                </a:spcBef>
                <a:defRPr/>
              </a:pPr>
              <a:endParaRPr lang="en-US" altLang="ko-KR" spc="-75" dirty="0">
                <a:ln>
                  <a:solidFill>
                    <a:srgbClr val="1861AB">
                      <a:alpha val="0"/>
                    </a:srgbClr>
                  </a:solidFill>
                </a:ln>
                <a:solidFill>
                  <a:srgbClr val="30B2D4"/>
                </a:solidFill>
                <a:effectLst>
                  <a:outerShdw blurRad="25400" dist="12700" dir="5400000" algn="t" rotWithShape="0">
                    <a:prstClr val="black">
                      <a:alpha val="50000"/>
                    </a:prstClr>
                  </a:outerShdw>
                </a:effectLst>
                <a:latin typeface="Calibri" panose="020F0502020204030204" pitchFamily="34" charset="0"/>
                <a:ea typeface="+mj-ea"/>
                <a:cs typeface="Calibri" panose="020F0502020204030204" pitchFamily="34" charset="0"/>
              </a:endParaRPr>
            </a:p>
          </p:txBody>
        </p:sp>
        <p:grpSp>
          <p:nvGrpSpPr>
            <p:cNvPr id="29" name="그룹 34">
              <a:extLst>
                <a:ext uri="{FF2B5EF4-FFF2-40B4-BE49-F238E27FC236}">
                  <a16:creationId xmlns:a16="http://schemas.microsoft.com/office/drawing/2014/main" id="{A23D8E11-EA9F-ED52-8320-C9E9EABA7B46}"/>
                </a:ext>
              </a:extLst>
            </p:cNvPr>
            <p:cNvGrpSpPr>
              <a:grpSpLocks/>
            </p:cNvGrpSpPr>
            <p:nvPr/>
          </p:nvGrpSpPr>
          <p:grpSpPr bwMode="auto">
            <a:xfrm>
              <a:off x="473455" y="932524"/>
              <a:ext cx="287149" cy="286211"/>
              <a:chOff x="731810" y="3129829"/>
              <a:chExt cx="382385" cy="382385"/>
            </a:xfrm>
          </p:grpSpPr>
          <p:sp>
            <p:nvSpPr>
              <p:cNvPr id="30" name="타원 29">
                <a:extLst>
                  <a:ext uri="{FF2B5EF4-FFF2-40B4-BE49-F238E27FC236}">
                    <a16:creationId xmlns:a16="http://schemas.microsoft.com/office/drawing/2014/main" id="{F3D9F064-5CBB-71A8-C996-C45C2D833869}"/>
                  </a:ext>
                </a:extLst>
              </p:cNvPr>
              <p:cNvSpPr/>
              <p:nvPr/>
            </p:nvSpPr>
            <p:spPr>
              <a:xfrm>
                <a:off x="731810" y="3129829"/>
                <a:ext cx="382385" cy="382385"/>
              </a:xfrm>
              <a:prstGeom prst="ellipse">
                <a:avLst/>
              </a:prstGeom>
              <a:solidFill>
                <a:schemeClr val="bg1"/>
              </a:solidFill>
              <a:ln w="38100">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latin typeface="Calibri" panose="020F0502020204030204" pitchFamily="34" charset="0"/>
                  <a:cs typeface="Calibri" panose="020F0502020204030204" pitchFamily="34" charset="0"/>
                </a:endParaRPr>
              </a:p>
            </p:txBody>
          </p:sp>
          <p:sp>
            <p:nvSpPr>
              <p:cNvPr id="31" name="갈매기형 수장 79">
                <a:extLst>
                  <a:ext uri="{FF2B5EF4-FFF2-40B4-BE49-F238E27FC236}">
                    <a16:creationId xmlns:a16="http://schemas.microsoft.com/office/drawing/2014/main" id="{3A06750D-38F9-EF1D-0A3A-DB02AE0B86B3}"/>
                  </a:ext>
                </a:extLst>
              </p:cNvPr>
              <p:cNvSpPr/>
              <p:nvPr/>
            </p:nvSpPr>
            <p:spPr>
              <a:xfrm>
                <a:off x="849939" y="3211763"/>
                <a:ext cx="180593" cy="218518"/>
              </a:xfrm>
              <a:prstGeom prst="chevron">
                <a:avLst/>
              </a:prstGeom>
              <a:solidFill>
                <a:srgbClr val="30B2D4"/>
              </a:solidFill>
              <a:ln>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gradFill>
                    <a:gsLst>
                      <a:gs pos="0">
                        <a:srgbClr val="19A1DB"/>
                      </a:gs>
                      <a:gs pos="100000">
                        <a:srgbClr val="187EBC"/>
                      </a:gs>
                    </a:gsLst>
                    <a:lin ang="5400000" scaled="1"/>
                  </a:gradFill>
                  <a:latin typeface="Calibri" panose="020F0502020204030204" pitchFamily="34" charset="0"/>
                  <a:cs typeface="Calibri" panose="020F0502020204030204" pitchFamily="34" charset="0"/>
                </a:endParaRPr>
              </a:p>
            </p:txBody>
          </p:sp>
        </p:grpSp>
      </p:grpSp>
      <p:sp>
        <p:nvSpPr>
          <p:cNvPr id="32" name="矩形 3">
            <a:extLst>
              <a:ext uri="{FF2B5EF4-FFF2-40B4-BE49-F238E27FC236}">
                <a16:creationId xmlns:a16="http://schemas.microsoft.com/office/drawing/2014/main" id="{8A22501A-A649-37E0-FB07-68E583B52BE1}"/>
              </a:ext>
            </a:extLst>
          </p:cNvPr>
          <p:cNvSpPr>
            <a:spLocks noChangeArrowheads="1"/>
          </p:cNvSpPr>
          <p:nvPr/>
        </p:nvSpPr>
        <p:spPr bwMode="auto">
          <a:xfrm>
            <a:off x="394104" y="5236611"/>
            <a:ext cx="5231592" cy="1162113"/>
          </a:xfrm>
          <a:prstGeom prst="rect">
            <a:avLst/>
          </a:prstGeom>
          <a:noFill/>
          <a:ln w="9525">
            <a:noFill/>
            <a:miter lim="800000"/>
            <a:headEnd/>
            <a:tailEnd/>
          </a:ln>
        </p:spPr>
        <p:txBody>
          <a:bodyPr wrap="square">
            <a:spAutoFit/>
          </a:bodyPr>
          <a:lstStyle/>
          <a:p>
            <a:pPr marL="135000" indent="-145256" algn="just">
              <a:lnSpc>
                <a:spcPct val="150000"/>
              </a:lnSpc>
              <a:buFont typeface="Wingdings" pitchFamily="2" charset="2"/>
              <a:buChar char="l"/>
              <a:defRPr/>
            </a:pPr>
            <a:r>
              <a:rPr kumimoji="0" lang="en-US" altLang="zh-TW" sz="1600"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 Extended Reality-based ship </a:t>
            </a:r>
            <a:r>
              <a:rPr kumimoji="0" lang="en-US" altLang="zh-TW" sz="1600" kern="0" dirty="0" err="1">
                <a:ln>
                  <a:solidFill>
                    <a:srgbClr val="5B9BD5">
                      <a:shade val="95000"/>
                      <a:satMod val="105000"/>
                      <a:alpha val="0"/>
                    </a:srgbClr>
                  </a:solidFill>
                </a:ln>
                <a:solidFill>
                  <a:prstClr val="black">
                    <a:lumMod val="85000"/>
                    <a:lumOff val="15000"/>
                  </a:prstClr>
                </a:solidFill>
                <a:latin typeface="Calibri" panose="020F0502020204030204" pitchFamily="34" charset="0"/>
              </a:rPr>
              <a:t>familiarisation</a:t>
            </a:r>
            <a:r>
              <a:rPr kumimoji="0" lang="en-US" altLang="zh-TW" sz="1600"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/education tool</a:t>
            </a:r>
          </a:p>
          <a:p>
            <a:pPr marL="135000" indent="-145256" algn="just">
              <a:lnSpc>
                <a:spcPct val="150000"/>
              </a:lnSpc>
              <a:buFont typeface="Wingdings" pitchFamily="2" charset="2"/>
              <a:buChar char="l"/>
              <a:defRPr/>
            </a:pPr>
            <a:r>
              <a:rPr kumimoji="0" lang="en-US" altLang="zh-TW" sz="1600"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 Collaboration project between HD Hyundai’s digital twin solution, </a:t>
            </a:r>
            <a:r>
              <a:rPr kumimoji="0" lang="en-US" altLang="zh-TW" sz="1600" kern="0" dirty="0" err="1">
                <a:ln>
                  <a:solidFill>
                    <a:srgbClr val="5B9BD5">
                      <a:shade val="95000"/>
                      <a:satMod val="105000"/>
                      <a:alpha val="0"/>
                    </a:srgbClr>
                  </a:solidFill>
                </a:ln>
                <a:solidFill>
                  <a:prstClr val="black">
                    <a:lumMod val="85000"/>
                    <a:lumOff val="15000"/>
                  </a:prstClr>
                </a:solidFill>
                <a:latin typeface="Calibri" panose="020F0502020204030204" pitchFamily="34" charset="0"/>
              </a:rPr>
              <a:t>HiDTS</a:t>
            </a:r>
            <a:r>
              <a:rPr kumimoji="0" lang="en-US" altLang="zh-TW" sz="1600"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 with KR-Real360</a:t>
            </a:r>
          </a:p>
        </p:txBody>
      </p:sp>
      <p:cxnSp>
        <p:nvCxnSpPr>
          <p:cNvPr id="33" name="직선 연결선 32">
            <a:extLst>
              <a:ext uri="{FF2B5EF4-FFF2-40B4-BE49-F238E27FC236}">
                <a16:creationId xmlns:a16="http://schemas.microsoft.com/office/drawing/2014/main" id="{0C6FFCD3-6DD5-71B4-F26B-C38E70B1A9B1}"/>
              </a:ext>
            </a:extLst>
          </p:cNvPr>
          <p:cNvCxnSpPr/>
          <p:nvPr/>
        </p:nvCxnSpPr>
        <p:spPr>
          <a:xfrm flipH="1">
            <a:off x="5879984" y="2021840"/>
            <a:ext cx="54005" cy="3952302"/>
          </a:xfrm>
          <a:prstGeom prst="line">
            <a:avLst/>
          </a:prstGeom>
          <a:ln w="3175">
            <a:gradFill flip="none" rotWithShape="1">
              <a:gsLst>
                <a:gs pos="80000">
                  <a:schemeClr val="bg1">
                    <a:lumMod val="75000"/>
                  </a:schemeClr>
                </a:gs>
                <a:gs pos="100000">
                  <a:schemeClr val="bg1">
                    <a:alpha val="0"/>
                  </a:schemeClr>
                </a:gs>
              </a:gsLst>
              <a:lin ang="5400000" scaled="1"/>
              <a:tileRect/>
            </a:gradFill>
          </a:ln>
          <a:effectLst/>
        </p:spPr>
        <p:style>
          <a:lnRef idx="1">
            <a:schemeClr val="accent1"/>
          </a:lnRef>
          <a:fillRef idx="0">
            <a:schemeClr val="accent1"/>
          </a:fillRef>
          <a:effectRef idx="0">
            <a:schemeClr val="accent1"/>
          </a:effectRef>
          <a:fontRef idx="minor">
            <a:schemeClr val="tx1"/>
          </a:fontRef>
        </p:style>
      </p:cxnSp>
      <p:sp>
        <p:nvSpPr>
          <p:cNvPr id="34" name="矩形 3">
            <a:extLst>
              <a:ext uri="{FF2B5EF4-FFF2-40B4-BE49-F238E27FC236}">
                <a16:creationId xmlns:a16="http://schemas.microsoft.com/office/drawing/2014/main" id="{64C7D817-7752-4382-5714-3AD45D417DD8}"/>
              </a:ext>
            </a:extLst>
          </p:cNvPr>
          <p:cNvSpPr>
            <a:spLocks noChangeArrowheads="1"/>
          </p:cNvSpPr>
          <p:nvPr/>
        </p:nvSpPr>
        <p:spPr bwMode="auto">
          <a:xfrm>
            <a:off x="6150266" y="4365104"/>
            <a:ext cx="5562358" cy="2270109"/>
          </a:xfrm>
          <a:prstGeom prst="rect">
            <a:avLst/>
          </a:prstGeom>
          <a:noFill/>
          <a:ln w="9525">
            <a:noFill/>
            <a:miter lim="800000"/>
            <a:headEnd/>
            <a:tailEnd/>
          </a:ln>
        </p:spPr>
        <p:txBody>
          <a:bodyPr wrap="square" lIns="54000">
            <a:spAutoFit/>
          </a:bodyPr>
          <a:lstStyle/>
          <a:p>
            <a:pPr marL="135000" indent="-145256" algn="just">
              <a:lnSpc>
                <a:spcPct val="150000"/>
              </a:lnSpc>
              <a:buFont typeface="Wingdings" pitchFamily="2" charset="2"/>
              <a:buChar char="l"/>
              <a:defRPr/>
            </a:pPr>
            <a:r>
              <a:rPr lang="en-US" altLang="ko-KR" sz="1600" dirty="0">
                <a:ln>
                  <a:solidFill>
                    <a:schemeClr val="accent1">
                      <a:alpha val="0"/>
                    </a:schemeClr>
                  </a:solidFill>
                </a:ln>
                <a:latin typeface="Calibri" panose="020F0502020204030204" pitchFamily="34" charset="0"/>
                <a:cs typeface="Calibri" panose="020F0502020204030204" pitchFamily="34" charset="0"/>
              </a:rPr>
              <a:t> KR awarded NTQ of Autonomous Navigation Solution for Hyundai Intelligent Navigation Assistant System(</a:t>
            </a:r>
            <a:r>
              <a:rPr lang="en-US" altLang="ko-KR" sz="1600" dirty="0" err="1">
                <a:ln>
                  <a:solidFill>
                    <a:schemeClr val="accent1">
                      <a:alpha val="0"/>
                    </a:schemeClr>
                  </a:solidFill>
                </a:ln>
                <a:latin typeface="Calibri" panose="020F0502020204030204" pitchFamily="34" charset="0"/>
                <a:cs typeface="Calibri" panose="020F0502020204030204" pitchFamily="34" charset="0"/>
              </a:rPr>
              <a:t>HiNAS</a:t>
            </a:r>
            <a:r>
              <a:rPr lang="en-US" altLang="ko-KR" sz="1600" dirty="0">
                <a:ln>
                  <a:solidFill>
                    <a:schemeClr val="accent1">
                      <a:alpha val="0"/>
                    </a:schemeClr>
                  </a:solidFill>
                </a:ln>
                <a:latin typeface="Calibri" panose="020F0502020204030204" pitchFamily="34" charset="0"/>
                <a:cs typeface="Calibri" panose="020F0502020204030204" pitchFamily="34" charset="0"/>
              </a:rPr>
              <a:t>)</a:t>
            </a:r>
          </a:p>
          <a:p>
            <a:pPr marL="135000" indent="-145256" algn="just">
              <a:lnSpc>
                <a:spcPct val="150000"/>
              </a:lnSpc>
              <a:buFont typeface="Wingdings" pitchFamily="2" charset="2"/>
              <a:buChar char="l"/>
              <a:defRPr/>
            </a:pPr>
            <a:r>
              <a:rPr lang="en-US" altLang="ko-KR" sz="1600" dirty="0">
                <a:ln>
                  <a:solidFill>
                    <a:schemeClr val="accent1">
                      <a:alpha val="0"/>
                    </a:schemeClr>
                  </a:solidFill>
                </a:ln>
                <a:latin typeface="Calibri" panose="020F0502020204030204" pitchFamily="34" charset="0"/>
                <a:cs typeface="Calibri" panose="020F0502020204030204" pitchFamily="34" charset="0"/>
              </a:rPr>
              <a:t> KR has confirmed the system’s safety and feasibility according to KR Rules, domestic &amp; international standards, and confirm the system through technical verification using the virtual test drive system at HD KSOE’s Digital Convergence Centre.</a:t>
            </a:r>
          </a:p>
        </p:txBody>
      </p:sp>
      <p:grpSp>
        <p:nvGrpSpPr>
          <p:cNvPr id="35" name="그룹 34">
            <a:extLst>
              <a:ext uri="{FF2B5EF4-FFF2-40B4-BE49-F238E27FC236}">
                <a16:creationId xmlns:a16="http://schemas.microsoft.com/office/drawing/2014/main" id="{6190E45A-0D7B-10D6-9F1A-5DFC2A40A7AE}"/>
              </a:ext>
            </a:extLst>
          </p:cNvPr>
          <p:cNvGrpSpPr/>
          <p:nvPr/>
        </p:nvGrpSpPr>
        <p:grpSpPr>
          <a:xfrm>
            <a:off x="5988956" y="1048798"/>
            <a:ext cx="5920121" cy="461665"/>
            <a:chOff x="0" y="844504"/>
            <a:chExt cx="6173675" cy="451814"/>
          </a:xfrm>
        </p:grpSpPr>
        <p:sp>
          <p:nvSpPr>
            <p:cNvPr id="36" name="직사각형 35">
              <a:extLst>
                <a:ext uri="{FF2B5EF4-FFF2-40B4-BE49-F238E27FC236}">
                  <a16:creationId xmlns:a16="http://schemas.microsoft.com/office/drawing/2014/main" id="{C7EDDEDF-B98C-82C7-4F90-A1ED5F72FD5B}"/>
                </a:ext>
              </a:extLst>
            </p:cNvPr>
            <p:cNvSpPr/>
            <p:nvPr/>
          </p:nvSpPr>
          <p:spPr bwMode="auto">
            <a:xfrm>
              <a:off x="652455" y="844504"/>
              <a:ext cx="5521220" cy="451814"/>
            </a:xfrm>
            <a:prstGeom prst="rect">
              <a:avLst/>
            </a:prstGeom>
          </p:spPr>
          <p:txBody>
            <a:bodyPr wrap="none">
              <a:spAutoFit/>
            </a:bodyPr>
            <a:lstStyle/>
            <a:p>
              <a:pPr>
                <a:spcBef>
                  <a:spcPct val="50000"/>
                </a:spcBef>
                <a:defRPr/>
              </a:pPr>
              <a:r>
                <a:rPr lang="en-US" altLang="ko-KR" sz="2400" b="1" dirty="0">
                  <a:ln>
                    <a:solidFill>
                      <a:schemeClr val="accent1">
                        <a:alpha val="0"/>
                      </a:schemeClr>
                    </a:solidFill>
                  </a:ln>
                  <a:solidFill>
                    <a:schemeClr val="tx1">
                      <a:lumMod val="75000"/>
                      <a:lumOff val="25000"/>
                    </a:schemeClr>
                  </a:solidFill>
                  <a:latin typeface="+mn-lt"/>
                  <a:ea typeface="맑은 고딕" pitchFamily="50" charset="-127"/>
                  <a:cs typeface="Calibri" panose="020F0502020204030204" pitchFamily="34" charset="0"/>
                </a:rPr>
                <a:t>New Technology Qualification</a:t>
              </a:r>
              <a:r>
                <a:rPr lang="ko-KR" altLang="en-US" sz="2400" b="1" dirty="0">
                  <a:ln>
                    <a:solidFill>
                      <a:schemeClr val="accent1">
                        <a:alpha val="0"/>
                      </a:schemeClr>
                    </a:solidFill>
                  </a:ln>
                  <a:solidFill>
                    <a:schemeClr val="tx1">
                      <a:lumMod val="75000"/>
                      <a:lumOff val="25000"/>
                    </a:schemeClr>
                  </a:solidFill>
                  <a:latin typeface="+mn-lt"/>
                  <a:ea typeface="맑은 고딕" pitchFamily="50" charset="-127"/>
                  <a:cs typeface="Calibri" panose="020F0502020204030204" pitchFamily="34" charset="0"/>
                </a:rPr>
                <a:t> </a:t>
              </a:r>
              <a:r>
                <a:rPr lang="en-US" altLang="ko-KR" sz="2400" b="1" dirty="0">
                  <a:ln>
                    <a:solidFill>
                      <a:schemeClr val="accent1">
                        <a:alpha val="0"/>
                      </a:schemeClr>
                    </a:solidFill>
                  </a:ln>
                  <a:solidFill>
                    <a:schemeClr val="tx1">
                      <a:lumMod val="75000"/>
                      <a:lumOff val="25000"/>
                    </a:schemeClr>
                  </a:solidFill>
                  <a:latin typeface="+mn-lt"/>
                  <a:ea typeface="맑은 고딕" pitchFamily="50" charset="-127"/>
                  <a:cs typeface="Calibri" panose="020F0502020204030204" pitchFamily="34" charset="0"/>
                </a:rPr>
                <a:t>for </a:t>
              </a:r>
              <a:r>
                <a:rPr lang="en-US" altLang="ko-KR" sz="2400" b="1" dirty="0" err="1">
                  <a:ln>
                    <a:solidFill>
                      <a:schemeClr val="accent1">
                        <a:alpha val="0"/>
                      </a:schemeClr>
                    </a:solidFill>
                  </a:ln>
                  <a:solidFill>
                    <a:schemeClr val="tx1">
                      <a:lumMod val="75000"/>
                      <a:lumOff val="25000"/>
                    </a:schemeClr>
                  </a:solidFill>
                  <a:latin typeface="+mn-lt"/>
                  <a:ea typeface="맑은 고딕" pitchFamily="50" charset="-127"/>
                  <a:cs typeface="Calibri" panose="020F0502020204030204" pitchFamily="34" charset="0"/>
                </a:rPr>
                <a:t>HiNAS</a:t>
              </a:r>
              <a:endParaRPr lang="en-US" altLang="ko-KR" sz="2400" b="1" dirty="0">
                <a:ln>
                  <a:solidFill>
                    <a:schemeClr val="accent1">
                      <a:alpha val="0"/>
                    </a:schemeClr>
                  </a:solidFill>
                </a:ln>
                <a:solidFill>
                  <a:schemeClr val="tx1">
                    <a:lumMod val="75000"/>
                    <a:lumOff val="25000"/>
                  </a:schemeClr>
                </a:solidFill>
                <a:latin typeface="+mn-lt"/>
                <a:ea typeface="맑은 고딕" pitchFamily="50" charset="-127"/>
                <a:cs typeface="Calibri" panose="020F0502020204030204" pitchFamily="34" charset="0"/>
              </a:endParaRPr>
            </a:p>
          </p:txBody>
        </p:sp>
        <p:sp>
          <p:nvSpPr>
            <p:cNvPr id="37" name="자유형 30">
              <a:extLst>
                <a:ext uri="{FF2B5EF4-FFF2-40B4-BE49-F238E27FC236}">
                  <a16:creationId xmlns:a16="http://schemas.microsoft.com/office/drawing/2014/main" id="{F1911CA8-7ED5-3AC8-1A93-322C54B33E75}"/>
                </a:ext>
              </a:extLst>
            </p:cNvPr>
            <p:cNvSpPr/>
            <p:nvPr/>
          </p:nvSpPr>
          <p:spPr bwMode="auto">
            <a:xfrm>
              <a:off x="0" y="886425"/>
              <a:ext cx="652462" cy="377825"/>
            </a:xfrm>
            <a:custGeom>
              <a:avLst/>
              <a:gdLst>
                <a:gd name="connsiteX0" fmla="*/ 0 w 652433"/>
                <a:gd name="connsiteY0" fmla="*/ 0 h 378664"/>
                <a:gd name="connsiteX1" fmla="*/ 463101 w 652433"/>
                <a:gd name="connsiteY1" fmla="*/ 0 h 378664"/>
                <a:gd name="connsiteX2" fmla="*/ 652433 w 652433"/>
                <a:gd name="connsiteY2" fmla="*/ 189332 h 378664"/>
                <a:gd name="connsiteX3" fmla="*/ 652432 w 652433"/>
                <a:gd name="connsiteY3" fmla="*/ 189332 h 378664"/>
                <a:gd name="connsiteX4" fmla="*/ 463100 w 652433"/>
                <a:gd name="connsiteY4" fmla="*/ 378664 h 378664"/>
                <a:gd name="connsiteX5" fmla="*/ 0 w 652433"/>
                <a:gd name="connsiteY5" fmla="*/ 378663 h 37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2433" h="378664">
                  <a:moveTo>
                    <a:pt x="0" y="0"/>
                  </a:moveTo>
                  <a:lnTo>
                    <a:pt x="463101" y="0"/>
                  </a:lnTo>
                  <a:cubicBezTo>
                    <a:pt x="567666" y="0"/>
                    <a:pt x="652433" y="84767"/>
                    <a:pt x="652433" y="189332"/>
                  </a:cubicBezTo>
                  <a:lnTo>
                    <a:pt x="652432" y="189332"/>
                  </a:lnTo>
                  <a:cubicBezTo>
                    <a:pt x="652432" y="293897"/>
                    <a:pt x="567665" y="378664"/>
                    <a:pt x="463100" y="378664"/>
                  </a:cubicBezTo>
                  <a:lnTo>
                    <a:pt x="0" y="378663"/>
                  </a:lnTo>
                  <a:close/>
                </a:path>
              </a:pathLst>
            </a:custGeom>
            <a:gradFill>
              <a:gsLst>
                <a:gs pos="100000">
                  <a:srgbClr val="243A48"/>
                </a:gs>
                <a:gs pos="0">
                  <a:srgbClr val="3D4C63"/>
                </a:gs>
              </a:gsLst>
              <a:lin ang="5400000" scaled="1"/>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378000" tIns="54000" rIns="0" bIns="0" anchor="ctr"/>
            <a:lstStyle/>
            <a:p>
              <a:pPr>
                <a:lnSpc>
                  <a:spcPct val="50000"/>
                </a:lnSpc>
                <a:spcBef>
                  <a:spcPct val="50000"/>
                </a:spcBef>
                <a:defRPr/>
              </a:pPr>
              <a:endParaRPr lang="en-US" altLang="ko-KR" sz="2400" spc="-75" dirty="0">
                <a:ln>
                  <a:solidFill>
                    <a:srgbClr val="1861AB">
                      <a:alpha val="0"/>
                    </a:srgbClr>
                  </a:solidFill>
                </a:ln>
                <a:solidFill>
                  <a:srgbClr val="30B2D4"/>
                </a:solidFill>
                <a:effectLst>
                  <a:outerShdw blurRad="25400" dist="12700" dir="5400000" algn="t" rotWithShape="0">
                    <a:prstClr val="black">
                      <a:alpha val="50000"/>
                    </a:prstClr>
                  </a:outerShdw>
                </a:effectLst>
                <a:ea typeface="+mj-ea"/>
                <a:cs typeface="Calibri" panose="020F0502020204030204" pitchFamily="34" charset="0"/>
              </a:endParaRPr>
            </a:p>
          </p:txBody>
        </p:sp>
        <p:grpSp>
          <p:nvGrpSpPr>
            <p:cNvPr id="38" name="그룹 34">
              <a:extLst>
                <a:ext uri="{FF2B5EF4-FFF2-40B4-BE49-F238E27FC236}">
                  <a16:creationId xmlns:a16="http://schemas.microsoft.com/office/drawing/2014/main" id="{62CCA778-04F7-22A1-0D05-831DE641F548}"/>
                </a:ext>
              </a:extLst>
            </p:cNvPr>
            <p:cNvGrpSpPr>
              <a:grpSpLocks/>
            </p:cNvGrpSpPr>
            <p:nvPr/>
          </p:nvGrpSpPr>
          <p:grpSpPr bwMode="auto">
            <a:xfrm>
              <a:off x="295738" y="932524"/>
              <a:ext cx="287149" cy="286211"/>
              <a:chOff x="495151" y="3129829"/>
              <a:chExt cx="382385" cy="382385"/>
            </a:xfrm>
          </p:grpSpPr>
          <p:sp>
            <p:nvSpPr>
              <p:cNvPr id="39" name="타원 38">
                <a:extLst>
                  <a:ext uri="{FF2B5EF4-FFF2-40B4-BE49-F238E27FC236}">
                    <a16:creationId xmlns:a16="http://schemas.microsoft.com/office/drawing/2014/main" id="{BA1A6ECF-E9BF-5A47-501E-42F70CE16DF6}"/>
                  </a:ext>
                </a:extLst>
              </p:cNvPr>
              <p:cNvSpPr/>
              <p:nvPr/>
            </p:nvSpPr>
            <p:spPr>
              <a:xfrm>
                <a:off x="495151" y="3129829"/>
                <a:ext cx="382385" cy="382385"/>
              </a:xfrm>
              <a:prstGeom prst="ellipse">
                <a:avLst/>
              </a:prstGeom>
              <a:solidFill>
                <a:schemeClr val="bg1"/>
              </a:solidFill>
              <a:ln w="38100">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400">
                  <a:ln>
                    <a:solidFill>
                      <a:srgbClr val="1861AB">
                        <a:alpha val="0"/>
                      </a:srgbClr>
                    </a:solidFill>
                  </a:ln>
                  <a:cs typeface="Calibri" panose="020F0502020204030204" pitchFamily="34" charset="0"/>
                </a:endParaRPr>
              </a:p>
            </p:txBody>
          </p:sp>
          <p:sp>
            <p:nvSpPr>
              <p:cNvPr id="40" name="갈매기형 수장 33">
                <a:extLst>
                  <a:ext uri="{FF2B5EF4-FFF2-40B4-BE49-F238E27FC236}">
                    <a16:creationId xmlns:a16="http://schemas.microsoft.com/office/drawing/2014/main" id="{1734F41A-B5DD-26D8-96F4-F40A1F571950}"/>
                  </a:ext>
                </a:extLst>
              </p:cNvPr>
              <p:cNvSpPr/>
              <p:nvPr/>
            </p:nvSpPr>
            <p:spPr>
              <a:xfrm>
                <a:off x="604160" y="3211763"/>
                <a:ext cx="180594" cy="218518"/>
              </a:xfrm>
              <a:prstGeom prst="chevron">
                <a:avLst/>
              </a:prstGeom>
              <a:solidFill>
                <a:srgbClr val="30B2D4"/>
              </a:solidFill>
              <a:ln>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400">
                  <a:ln>
                    <a:solidFill>
                      <a:srgbClr val="1861AB">
                        <a:alpha val="0"/>
                      </a:srgbClr>
                    </a:solidFill>
                  </a:ln>
                  <a:gradFill>
                    <a:gsLst>
                      <a:gs pos="0">
                        <a:srgbClr val="19A1DB"/>
                      </a:gs>
                      <a:gs pos="100000">
                        <a:srgbClr val="187EBC"/>
                      </a:gs>
                    </a:gsLst>
                    <a:lin ang="5400000" scaled="1"/>
                  </a:gradFill>
                  <a:cs typeface="Calibri" panose="020F0502020204030204" pitchFamily="34" charset="0"/>
                </a:endParaRPr>
              </a:p>
            </p:txBody>
          </p:sp>
        </p:grpSp>
      </p:grpSp>
      <p:pic>
        <p:nvPicPr>
          <p:cNvPr id="8" name="그림 7">
            <a:extLst>
              <a:ext uri="{FF2B5EF4-FFF2-40B4-BE49-F238E27FC236}">
                <a16:creationId xmlns:a16="http://schemas.microsoft.com/office/drawing/2014/main" id="{7951548E-BD73-86D9-36ED-48302D5C1BB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7176120" y="1700655"/>
            <a:ext cx="3377251" cy="2532939"/>
          </a:xfrm>
          <a:prstGeom prst="rect">
            <a:avLst/>
          </a:prstGeom>
        </p:spPr>
      </p:pic>
      <p:pic>
        <p:nvPicPr>
          <p:cNvPr id="3" name="그림 7">
            <a:extLst>
              <a:ext uri="{FF2B5EF4-FFF2-40B4-BE49-F238E27FC236}">
                <a16:creationId xmlns:a16="http://schemas.microsoft.com/office/drawing/2014/main" id="{F64039A6-D28D-321C-23F8-385683C61ED9}"/>
              </a:ext>
            </a:extLst>
          </p:cNvPr>
          <p:cNvPicPr>
            <a:picLocks noChangeAspect="1"/>
          </p:cNvPicPr>
          <p:nvPr/>
        </p:nvPicPr>
        <p:blipFill>
          <a:blip r:embed="rId4"/>
          <a:stretch>
            <a:fillRect/>
          </a:stretch>
        </p:blipFill>
        <p:spPr>
          <a:xfrm>
            <a:off x="603067" y="1707310"/>
            <a:ext cx="3658137" cy="2038841"/>
          </a:xfrm>
          <a:prstGeom prst="rect">
            <a:avLst/>
          </a:prstGeom>
        </p:spPr>
      </p:pic>
      <p:pic>
        <p:nvPicPr>
          <p:cNvPr id="2" name="그림 11">
            <a:extLst>
              <a:ext uri="{FF2B5EF4-FFF2-40B4-BE49-F238E27FC236}">
                <a16:creationId xmlns:a16="http://schemas.microsoft.com/office/drawing/2014/main" id="{7AB6A333-B5C2-080D-E625-453A9E28C039}"/>
              </a:ext>
            </a:extLst>
          </p:cNvPr>
          <p:cNvPicPr>
            <a:picLocks noChangeAspect="1"/>
          </p:cNvPicPr>
          <p:nvPr/>
        </p:nvPicPr>
        <p:blipFill>
          <a:blip r:embed="rId5"/>
          <a:stretch>
            <a:fillRect/>
          </a:stretch>
        </p:blipFill>
        <p:spPr>
          <a:xfrm>
            <a:off x="2656433" y="3279498"/>
            <a:ext cx="2846902" cy="1764692"/>
          </a:xfrm>
          <a:prstGeom prst="rect">
            <a:avLst/>
          </a:prstGeom>
        </p:spPr>
      </p:pic>
    </p:spTree>
    <p:extLst>
      <p:ext uri="{BB962C8B-B14F-4D97-AF65-F5344CB8AC3E}">
        <p14:creationId xmlns:p14="http://schemas.microsoft.com/office/powerpoint/2010/main" val="2195349829"/>
      </p:ext>
    </p:extLst>
  </p:cSld>
  <p:clrMapOvr>
    <a:masterClrMapping/>
  </p:clrMapOvr>
  <p:transition spd="med" advTm="58022">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AF134B-7310-D9B5-53CE-1D9E94215315}"/>
            </a:ext>
          </a:extLst>
        </p:cNvPr>
        <p:cNvGrpSpPr/>
        <p:nvPr/>
      </p:nvGrpSpPr>
      <p:grpSpPr>
        <a:xfrm>
          <a:off x="0" y="0"/>
          <a:ext cx="0" cy="0"/>
          <a:chOff x="0" y="0"/>
          <a:chExt cx="0" cy="0"/>
        </a:xfrm>
      </p:grpSpPr>
      <p:sp>
        <p:nvSpPr>
          <p:cNvPr id="8" name="제목 3">
            <a:extLst>
              <a:ext uri="{FF2B5EF4-FFF2-40B4-BE49-F238E27FC236}">
                <a16:creationId xmlns:a16="http://schemas.microsoft.com/office/drawing/2014/main" id="{FEAA2D5B-CA8A-DA55-1404-024989DE9ECF}"/>
              </a:ext>
            </a:extLst>
          </p:cNvPr>
          <p:cNvSpPr txBox="1">
            <a:spLocks/>
          </p:cNvSpPr>
          <p:nvPr/>
        </p:nvSpPr>
        <p:spPr>
          <a:xfrm>
            <a:off x="326231" y="87940"/>
            <a:ext cx="10417195" cy="511062"/>
          </a:xfrm>
          <a:prstGeom prst="rect">
            <a:avLst/>
          </a:prstGeom>
        </p:spPr>
        <p:txBody>
          <a:bodyPr vert="horz" lIns="91440" tIns="45720" rIns="91440" bIns="45720" rtlCol="0" anchor="ctr">
            <a:noAutofit/>
          </a:bodyPr>
          <a:lstStyle>
            <a:lvl1pPr algn="l" defTabSz="914400" rtl="0" eaLnBrk="1" latinLnBrk="1" hangingPunct="1">
              <a:lnSpc>
                <a:spcPct val="90000"/>
              </a:lnSpc>
              <a:spcBef>
                <a:spcPct val="0"/>
              </a:spcBef>
              <a:buNone/>
              <a:defRPr sz="2400" b="1" kern="1200" spc="-50" baseline="0">
                <a:ln>
                  <a:solidFill>
                    <a:schemeClr val="accent1">
                      <a:alpha val="0"/>
                    </a:schemeClr>
                  </a:solidFill>
                </a:ln>
                <a:gradFill flip="none" rotWithShape="1">
                  <a:gsLst>
                    <a:gs pos="0">
                      <a:srgbClr val="007CB7"/>
                    </a:gs>
                    <a:gs pos="100000">
                      <a:srgbClr val="005F8E"/>
                    </a:gs>
                  </a:gsLst>
                  <a:lin ang="5400000" scaled="1"/>
                  <a:tileRect/>
                </a:gradFill>
                <a:latin typeface="+mj-lt"/>
                <a:ea typeface="+mj-ea"/>
                <a:cs typeface="+mj-cs"/>
              </a:defRPr>
            </a:lvl1pPr>
          </a:lstStyle>
          <a:p>
            <a:pPr defTabSz="457200" latinLnBrk="0">
              <a:defRPr/>
            </a:pPr>
            <a:r>
              <a:rPr lang="en-US" altLang="ko-KR" spc="-46" dirty="0">
                <a:ln>
                  <a:solidFill>
                    <a:srgbClr val="4472C4">
                      <a:alpha val="0"/>
                    </a:srgbClr>
                  </a:solidFill>
                </a:ln>
                <a:solidFill>
                  <a:srgbClr val="0088C7"/>
                </a:solidFill>
                <a:latin typeface="Arial" panose="020B0604020202020204" pitchFamily="34" charset="0"/>
                <a:ea typeface="Meiryo" panose="020B0604030504040204" pitchFamily="34" charset="-128"/>
                <a:cs typeface="Arial" panose="020B0604020202020204" pitchFamily="34" charset="0"/>
              </a:rPr>
              <a:t>Digitalization in Shipping</a:t>
            </a:r>
            <a:endParaRPr lang="ko-KR" altLang="en-US" spc="-46" dirty="0">
              <a:ln>
                <a:solidFill>
                  <a:srgbClr val="4472C4">
                    <a:alpha val="0"/>
                  </a:srgbClr>
                </a:solidFill>
              </a:ln>
              <a:solidFill>
                <a:srgbClr val="0088C7"/>
              </a:solidFill>
              <a:latin typeface="Arial" panose="020B0604020202020204" pitchFamily="34" charset="0"/>
              <a:cs typeface="Arial" panose="020B0604020202020204" pitchFamily="34" charset="0"/>
            </a:endParaRPr>
          </a:p>
        </p:txBody>
      </p:sp>
      <p:grpSp>
        <p:nvGrpSpPr>
          <p:cNvPr id="17" name="그룹 11">
            <a:extLst>
              <a:ext uri="{FF2B5EF4-FFF2-40B4-BE49-F238E27FC236}">
                <a16:creationId xmlns:a16="http://schemas.microsoft.com/office/drawing/2014/main" id="{6214AAC2-1A47-175E-1AAB-B6BB2E100A36}"/>
              </a:ext>
            </a:extLst>
          </p:cNvPr>
          <p:cNvGrpSpPr/>
          <p:nvPr/>
        </p:nvGrpSpPr>
        <p:grpSpPr>
          <a:xfrm>
            <a:off x="0" y="927938"/>
            <a:ext cx="1946618" cy="400110"/>
            <a:chOff x="0" y="844504"/>
            <a:chExt cx="2372253" cy="493013"/>
          </a:xfrm>
        </p:grpSpPr>
        <p:sp>
          <p:nvSpPr>
            <p:cNvPr id="19" name="직사각형 12">
              <a:extLst>
                <a:ext uri="{FF2B5EF4-FFF2-40B4-BE49-F238E27FC236}">
                  <a16:creationId xmlns:a16="http://schemas.microsoft.com/office/drawing/2014/main" id="{93BE173E-46A0-E215-5839-766C93CF4AF7}"/>
                </a:ext>
              </a:extLst>
            </p:cNvPr>
            <p:cNvSpPr/>
            <p:nvPr/>
          </p:nvSpPr>
          <p:spPr bwMode="auto">
            <a:xfrm>
              <a:off x="621990" y="844504"/>
              <a:ext cx="1750263" cy="493013"/>
            </a:xfrm>
            <a:prstGeom prst="rect">
              <a:avLst/>
            </a:prstGeom>
          </p:spPr>
          <p:txBody>
            <a:bodyPr wrap="none">
              <a:spAutoFit/>
            </a:bodyPr>
            <a:lstStyle/>
            <a:p>
              <a:pPr>
                <a:spcBef>
                  <a:spcPct val="50000"/>
                </a:spcBef>
                <a:defRPr/>
              </a:pPr>
              <a:r>
                <a:rPr lang="en-US" altLang="ko-KR" sz="2000" b="1" dirty="0">
                  <a:ln>
                    <a:solidFill>
                      <a:schemeClr val="accent1">
                        <a:alpha val="0"/>
                      </a:schemeClr>
                    </a:solidFill>
                  </a:ln>
                  <a:solidFill>
                    <a:schemeClr val="tx1">
                      <a:lumMod val="75000"/>
                      <a:lumOff val="25000"/>
                    </a:schemeClr>
                  </a:solidFill>
                  <a:latin typeface="Calibri" panose="020F0502020204030204" pitchFamily="34" charset="0"/>
                  <a:ea typeface="맑은 고딕" pitchFamily="50" charset="-127"/>
                  <a:cs typeface="Calibri" panose="020F0502020204030204" pitchFamily="34" charset="0"/>
                </a:rPr>
                <a:t>Digital Twin</a:t>
              </a:r>
            </a:p>
          </p:txBody>
        </p:sp>
        <p:sp>
          <p:nvSpPr>
            <p:cNvPr id="21" name="자유형 30">
              <a:extLst>
                <a:ext uri="{FF2B5EF4-FFF2-40B4-BE49-F238E27FC236}">
                  <a16:creationId xmlns:a16="http://schemas.microsoft.com/office/drawing/2014/main" id="{0EFE28A5-F8CE-EA77-77E3-F03CA8CE5FE7}"/>
                </a:ext>
              </a:extLst>
            </p:cNvPr>
            <p:cNvSpPr/>
            <p:nvPr/>
          </p:nvSpPr>
          <p:spPr bwMode="auto">
            <a:xfrm>
              <a:off x="0" y="886425"/>
              <a:ext cx="652462" cy="377825"/>
            </a:xfrm>
            <a:custGeom>
              <a:avLst/>
              <a:gdLst>
                <a:gd name="connsiteX0" fmla="*/ 0 w 652433"/>
                <a:gd name="connsiteY0" fmla="*/ 0 h 378664"/>
                <a:gd name="connsiteX1" fmla="*/ 463101 w 652433"/>
                <a:gd name="connsiteY1" fmla="*/ 0 h 378664"/>
                <a:gd name="connsiteX2" fmla="*/ 652433 w 652433"/>
                <a:gd name="connsiteY2" fmla="*/ 189332 h 378664"/>
                <a:gd name="connsiteX3" fmla="*/ 652432 w 652433"/>
                <a:gd name="connsiteY3" fmla="*/ 189332 h 378664"/>
                <a:gd name="connsiteX4" fmla="*/ 463100 w 652433"/>
                <a:gd name="connsiteY4" fmla="*/ 378664 h 378664"/>
                <a:gd name="connsiteX5" fmla="*/ 0 w 652433"/>
                <a:gd name="connsiteY5" fmla="*/ 378663 h 37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2433" h="378664">
                  <a:moveTo>
                    <a:pt x="0" y="0"/>
                  </a:moveTo>
                  <a:lnTo>
                    <a:pt x="463101" y="0"/>
                  </a:lnTo>
                  <a:cubicBezTo>
                    <a:pt x="567666" y="0"/>
                    <a:pt x="652433" y="84767"/>
                    <a:pt x="652433" y="189332"/>
                  </a:cubicBezTo>
                  <a:lnTo>
                    <a:pt x="652432" y="189332"/>
                  </a:lnTo>
                  <a:cubicBezTo>
                    <a:pt x="652432" y="293897"/>
                    <a:pt x="567665" y="378664"/>
                    <a:pt x="463100" y="378664"/>
                  </a:cubicBezTo>
                  <a:lnTo>
                    <a:pt x="0" y="378663"/>
                  </a:lnTo>
                  <a:close/>
                </a:path>
              </a:pathLst>
            </a:custGeom>
            <a:gradFill>
              <a:gsLst>
                <a:gs pos="100000">
                  <a:srgbClr val="243A48"/>
                </a:gs>
                <a:gs pos="0">
                  <a:srgbClr val="3D4C63"/>
                </a:gs>
              </a:gsLst>
              <a:lin ang="5400000" scaled="1"/>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504000" tIns="72000" rIns="0" bIns="0" anchor="ctr"/>
            <a:lstStyle/>
            <a:p>
              <a:pPr>
                <a:lnSpc>
                  <a:spcPct val="50000"/>
                </a:lnSpc>
                <a:spcBef>
                  <a:spcPct val="50000"/>
                </a:spcBef>
                <a:defRPr/>
              </a:pPr>
              <a:endParaRPr lang="en-US" altLang="ko-KR" spc="-100">
                <a:ln>
                  <a:solidFill>
                    <a:srgbClr val="1861AB">
                      <a:alpha val="0"/>
                    </a:srgbClr>
                  </a:solidFill>
                </a:ln>
                <a:solidFill>
                  <a:srgbClr val="30B2D4"/>
                </a:solidFill>
                <a:effectLst>
                  <a:outerShdw blurRad="25400" dist="12700" dir="5400000" algn="t" rotWithShape="0">
                    <a:prstClr val="black">
                      <a:alpha val="50000"/>
                    </a:prstClr>
                  </a:outerShdw>
                </a:effectLst>
                <a:latin typeface="Calibri" panose="020F0502020204030204" pitchFamily="34" charset="0"/>
                <a:ea typeface="+mj-ea"/>
                <a:cs typeface="Calibri" panose="020F0502020204030204" pitchFamily="34" charset="0"/>
              </a:endParaRPr>
            </a:p>
          </p:txBody>
        </p:sp>
        <p:grpSp>
          <p:nvGrpSpPr>
            <p:cNvPr id="22" name="그룹 34">
              <a:extLst>
                <a:ext uri="{FF2B5EF4-FFF2-40B4-BE49-F238E27FC236}">
                  <a16:creationId xmlns:a16="http://schemas.microsoft.com/office/drawing/2014/main" id="{7369A72F-4696-7359-608E-EFDE2B85B972}"/>
                </a:ext>
              </a:extLst>
            </p:cNvPr>
            <p:cNvGrpSpPr>
              <a:grpSpLocks/>
            </p:cNvGrpSpPr>
            <p:nvPr/>
          </p:nvGrpSpPr>
          <p:grpSpPr bwMode="auto">
            <a:xfrm>
              <a:off x="295738" y="932524"/>
              <a:ext cx="287149" cy="286211"/>
              <a:chOff x="495151" y="3129829"/>
              <a:chExt cx="382385" cy="382385"/>
            </a:xfrm>
          </p:grpSpPr>
          <p:sp>
            <p:nvSpPr>
              <p:cNvPr id="23" name="타원 30">
                <a:extLst>
                  <a:ext uri="{FF2B5EF4-FFF2-40B4-BE49-F238E27FC236}">
                    <a16:creationId xmlns:a16="http://schemas.microsoft.com/office/drawing/2014/main" id="{6009924C-DEBE-3F17-2554-22978BE4ED58}"/>
                  </a:ext>
                </a:extLst>
              </p:cNvPr>
              <p:cNvSpPr/>
              <p:nvPr/>
            </p:nvSpPr>
            <p:spPr>
              <a:xfrm>
                <a:off x="495151" y="3129829"/>
                <a:ext cx="382385" cy="382385"/>
              </a:xfrm>
              <a:prstGeom prst="ellipse">
                <a:avLst/>
              </a:prstGeom>
              <a:solidFill>
                <a:schemeClr val="bg1"/>
              </a:solidFill>
              <a:ln w="38100">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latin typeface="Calibri" panose="020F0502020204030204" pitchFamily="34" charset="0"/>
                  <a:cs typeface="Calibri" panose="020F0502020204030204" pitchFamily="34" charset="0"/>
                </a:endParaRPr>
              </a:p>
            </p:txBody>
          </p:sp>
          <p:sp>
            <p:nvSpPr>
              <p:cNvPr id="24" name="갈매기형 수장 33">
                <a:extLst>
                  <a:ext uri="{FF2B5EF4-FFF2-40B4-BE49-F238E27FC236}">
                    <a16:creationId xmlns:a16="http://schemas.microsoft.com/office/drawing/2014/main" id="{F12B6C43-3628-E306-DA33-F21041D1C1AE}"/>
                  </a:ext>
                </a:extLst>
              </p:cNvPr>
              <p:cNvSpPr/>
              <p:nvPr/>
            </p:nvSpPr>
            <p:spPr>
              <a:xfrm>
                <a:off x="604160" y="3211763"/>
                <a:ext cx="180594" cy="218518"/>
              </a:xfrm>
              <a:prstGeom prst="chevron">
                <a:avLst/>
              </a:prstGeom>
              <a:solidFill>
                <a:srgbClr val="30B2D4"/>
              </a:solidFill>
              <a:ln>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gradFill>
                    <a:gsLst>
                      <a:gs pos="0">
                        <a:srgbClr val="19A1DB"/>
                      </a:gs>
                      <a:gs pos="100000">
                        <a:srgbClr val="187EBC"/>
                      </a:gs>
                    </a:gsLst>
                    <a:lin ang="5400000" scaled="1"/>
                  </a:gradFill>
                  <a:latin typeface="Calibri" panose="020F0502020204030204" pitchFamily="34" charset="0"/>
                  <a:cs typeface="Calibri" panose="020F0502020204030204" pitchFamily="34" charset="0"/>
                </a:endParaRPr>
              </a:p>
            </p:txBody>
          </p:sp>
        </p:grpSp>
      </p:grpSp>
      <p:pic>
        <p:nvPicPr>
          <p:cNvPr id="4" name="Picture 3" descr="A diagram of a ship system&#10;&#10;Description automatically generated">
            <a:extLst>
              <a:ext uri="{FF2B5EF4-FFF2-40B4-BE49-F238E27FC236}">
                <a16:creationId xmlns:a16="http://schemas.microsoft.com/office/drawing/2014/main" id="{261777CF-F7B8-DDF5-6FFA-D45B5A1EB2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8304" y="1691005"/>
            <a:ext cx="5244292" cy="2250843"/>
          </a:xfrm>
          <a:prstGeom prst="rect">
            <a:avLst/>
          </a:prstGeom>
        </p:spPr>
      </p:pic>
      <p:pic>
        <p:nvPicPr>
          <p:cNvPr id="6" name="Picture 5" descr="A boat with a green and white text&#10;&#10;Description automatically generated with medium confidence">
            <a:extLst>
              <a:ext uri="{FF2B5EF4-FFF2-40B4-BE49-F238E27FC236}">
                <a16:creationId xmlns:a16="http://schemas.microsoft.com/office/drawing/2014/main" id="{6E7F989B-606D-7D6A-BA30-8BA1E2F468B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6231" y="4639391"/>
            <a:ext cx="5328845" cy="1637387"/>
          </a:xfrm>
          <a:prstGeom prst="rect">
            <a:avLst/>
          </a:prstGeom>
        </p:spPr>
      </p:pic>
      <p:pic>
        <p:nvPicPr>
          <p:cNvPr id="9" name="Picture 8" descr="A close-up of a truck&#10;&#10;Description automatically generated">
            <a:extLst>
              <a:ext uri="{FF2B5EF4-FFF2-40B4-BE49-F238E27FC236}">
                <a16:creationId xmlns:a16="http://schemas.microsoft.com/office/drawing/2014/main" id="{34CC4A13-691B-DCC4-BC09-BD1A2D1CFF9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49880" y="4639391"/>
            <a:ext cx="5615889" cy="1618356"/>
          </a:xfrm>
          <a:prstGeom prst="rect">
            <a:avLst/>
          </a:prstGeom>
        </p:spPr>
      </p:pic>
      <p:sp>
        <p:nvSpPr>
          <p:cNvPr id="10" name="직사각형 19">
            <a:extLst>
              <a:ext uri="{FF2B5EF4-FFF2-40B4-BE49-F238E27FC236}">
                <a16:creationId xmlns:a16="http://schemas.microsoft.com/office/drawing/2014/main" id="{FE9C952E-37B4-9B50-1CED-0F43596A24B9}"/>
              </a:ext>
            </a:extLst>
          </p:cNvPr>
          <p:cNvSpPr/>
          <p:nvPr/>
        </p:nvSpPr>
        <p:spPr>
          <a:xfrm>
            <a:off x="984729" y="3945146"/>
            <a:ext cx="3860514" cy="276999"/>
          </a:xfrm>
          <a:prstGeom prst="rect">
            <a:avLst/>
          </a:prstGeom>
        </p:spPr>
        <p:txBody>
          <a:bodyPr>
            <a:spAutoFit/>
          </a:bodyPr>
          <a:lstStyle/>
          <a:p>
            <a:pPr algn="ctr">
              <a:spcBef>
                <a:spcPct val="50000"/>
              </a:spcBef>
              <a:defRPr/>
            </a:pPr>
            <a:r>
              <a:rPr lang="en-US" altLang="ko-KR" sz="1200" dirty="0">
                <a:ln>
                  <a:solidFill>
                    <a:schemeClr val="accent1">
                      <a:alpha val="0"/>
                    </a:schemeClr>
                  </a:solidFill>
                </a:ln>
                <a:latin typeface="Arial Unicode MS" panose="020B0604020202020204" pitchFamily="50" charset="-127"/>
                <a:ea typeface="Arial Unicode MS" panose="020B0604020202020204" pitchFamily="50" charset="-127"/>
                <a:cs typeface="Arial Unicode MS" panose="020B0604020202020204" pitchFamily="50" charset="-127"/>
              </a:rPr>
              <a:t>Digital Twin Architecture</a:t>
            </a:r>
            <a:endParaRPr lang="ko-KR" altLang="en-US" sz="1200" dirty="0">
              <a:ln>
                <a:solidFill>
                  <a:schemeClr val="accent1">
                    <a:alpha val="0"/>
                  </a:schemeClr>
                </a:solidFill>
              </a:ln>
              <a:latin typeface="Tahoma" panose="020B0604030504040204" pitchFamily="34" charset="0"/>
              <a:ea typeface="Arial Unicode MS" panose="020B0604020202020204" pitchFamily="50" charset="-127"/>
              <a:cs typeface="Tahoma" panose="020B0604030504040204" pitchFamily="34" charset="0"/>
            </a:endParaRPr>
          </a:p>
        </p:txBody>
      </p:sp>
      <p:sp>
        <p:nvSpPr>
          <p:cNvPr id="11" name="직사각형 19">
            <a:extLst>
              <a:ext uri="{FF2B5EF4-FFF2-40B4-BE49-F238E27FC236}">
                <a16:creationId xmlns:a16="http://schemas.microsoft.com/office/drawing/2014/main" id="{65E1ED9F-FF11-1400-6799-6AA0FC07011B}"/>
              </a:ext>
            </a:extLst>
          </p:cNvPr>
          <p:cNvSpPr/>
          <p:nvPr/>
        </p:nvSpPr>
        <p:spPr>
          <a:xfrm>
            <a:off x="6593269" y="6257747"/>
            <a:ext cx="4929110" cy="276999"/>
          </a:xfrm>
          <a:prstGeom prst="rect">
            <a:avLst/>
          </a:prstGeom>
        </p:spPr>
        <p:txBody>
          <a:bodyPr wrap="square">
            <a:spAutoFit/>
          </a:bodyPr>
          <a:lstStyle/>
          <a:p>
            <a:pPr algn="ctr">
              <a:spcBef>
                <a:spcPct val="50000"/>
              </a:spcBef>
              <a:defRPr/>
            </a:pPr>
            <a:r>
              <a:rPr lang="en-US" altLang="ko-KR" sz="1200" dirty="0">
                <a:ln>
                  <a:solidFill>
                    <a:schemeClr val="accent1">
                      <a:alpha val="0"/>
                    </a:schemeClr>
                  </a:solidFill>
                </a:ln>
                <a:latin typeface="Arial Unicode MS" panose="020B0604020202020204" pitchFamily="50" charset="-127"/>
                <a:ea typeface="Arial Unicode MS" panose="020B0604020202020204" pitchFamily="50" charset="-127"/>
                <a:cs typeface="Arial Unicode MS" panose="020B0604020202020204" pitchFamily="50" charset="-127"/>
              </a:rPr>
              <a:t>Mixed Reality based Application of Digital Twin Monitoring System</a:t>
            </a:r>
            <a:endParaRPr lang="ko-KR" altLang="en-US" sz="1200" dirty="0">
              <a:ln>
                <a:solidFill>
                  <a:schemeClr val="accent1">
                    <a:alpha val="0"/>
                  </a:schemeClr>
                </a:solidFill>
              </a:ln>
              <a:latin typeface="Tahoma" panose="020B0604030504040204" pitchFamily="34" charset="0"/>
              <a:ea typeface="Arial Unicode MS" panose="020B0604020202020204" pitchFamily="50" charset="-127"/>
              <a:cs typeface="Tahoma" panose="020B0604030504040204" pitchFamily="34" charset="0"/>
            </a:endParaRPr>
          </a:p>
        </p:txBody>
      </p:sp>
      <p:sp>
        <p:nvSpPr>
          <p:cNvPr id="16" name="직사각형 19">
            <a:extLst>
              <a:ext uri="{FF2B5EF4-FFF2-40B4-BE49-F238E27FC236}">
                <a16:creationId xmlns:a16="http://schemas.microsoft.com/office/drawing/2014/main" id="{A0733179-B36C-EE70-C888-65FDCB43A512}"/>
              </a:ext>
            </a:extLst>
          </p:cNvPr>
          <p:cNvSpPr/>
          <p:nvPr/>
        </p:nvSpPr>
        <p:spPr>
          <a:xfrm>
            <a:off x="797025" y="6302903"/>
            <a:ext cx="4474163" cy="276999"/>
          </a:xfrm>
          <a:prstGeom prst="rect">
            <a:avLst/>
          </a:prstGeom>
        </p:spPr>
        <p:txBody>
          <a:bodyPr wrap="square">
            <a:spAutoFit/>
          </a:bodyPr>
          <a:lstStyle/>
          <a:p>
            <a:pPr algn="ctr">
              <a:spcBef>
                <a:spcPct val="50000"/>
              </a:spcBef>
              <a:defRPr/>
            </a:pPr>
            <a:r>
              <a:rPr lang="en-US" altLang="ko-KR" sz="1200" dirty="0">
                <a:ln>
                  <a:solidFill>
                    <a:schemeClr val="accent1">
                      <a:alpha val="0"/>
                    </a:schemeClr>
                  </a:solidFill>
                </a:ln>
                <a:latin typeface="Arial Unicode MS" panose="020B0604020202020204" pitchFamily="50" charset="-127"/>
                <a:ea typeface="Arial Unicode MS" panose="020B0604020202020204" pitchFamily="50" charset="-127"/>
                <a:cs typeface="Arial Unicode MS" panose="020B0604020202020204" pitchFamily="50" charset="-127"/>
              </a:rPr>
              <a:t>3D Model using MR Digital Twin System</a:t>
            </a:r>
            <a:endParaRPr lang="ko-KR" altLang="en-US" sz="1200" dirty="0">
              <a:ln>
                <a:solidFill>
                  <a:schemeClr val="accent1">
                    <a:alpha val="0"/>
                  </a:schemeClr>
                </a:solidFill>
              </a:ln>
              <a:latin typeface="Tahoma" panose="020B0604030504040204" pitchFamily="34" charset="0"/>
              <a:ea typeface="Arial Unicode MS" panose="020B0604020202020204" pitchFamily="50" charset="-127"/>
              <a:cs typeface="Tahoma" panose="020B0604030504040204" pitchFamily="34" charset="0"/>
            </a:endParaRPr>
          </a:p>
        </p:txBody>
      </p:sp>
      <p:pic>
        <p:nvPicPr>
          <p:cNvPr id="20" name="Picture 19" descr="A screenshot of a computer program&#10;&#10;Description automatically generated">
            <a:extLst>
              <a:ext uri="{FF2B5EF4-FFF2-40B4-BE49-F238E27FC236}">
                <a16:creationId xmlns:a16="http://schemas.microsoft.com/office/drawing/2014/main" id="{2E5580D7-A81F-B486-20E7-8424C7341B4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754683" y="1049142"/>
            <a:ext cx="6145315" cy="3406468"/>
          </a:xfrm>
          <a:prstGeom prst="rect">
            <a:avLst/>
          </a:prstGeom>
        </p:spPr>
      </p:pic>
    </p:spTree>
    <p:extLst>
      <p:ext uri="{BB962C8B-B14F-4D97-AF65-F5344CB8AC3E}">
        <p14:creationId xmlns:p14="http://schemas.microsoft.com/office/powerpoint/2010/main" val="21589660"/>
      </p:ext>
    </p:extLst>
  </p:cSld>
  <p:clrMapOvr>
    <a:masterClrMapping/>
  </p:clrMapOvr>
  <mc:AlternateContent xmlns:mc="http://schemas.openxmlformats.org/markup-compatibility/2006" xmlns:p14="http://schemas.microsoft.com/office/powerpoint/2010/main">
    <mc:Choice Requires="p14">
      <p:transition spd="slow" p14:dur="2000" advTm="52357"/>
    </mc:Choice>
    <mc:Fallback xmlns="">
      <p:transition spd="slow" advTm="52357"/>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32103A-396E-45FD-1009-6C4FB5307B28}"/>
            </a:ext>
          </a:extLst>
        </p:cNvPr>
        <p:cNvGrpSpPr/>
        <p:nvPr/>
      </p:nvGrpSpPr>
      <p:grpSpPr>
        <a:xfrm>
          <a:off x="0" y="0"/>
          <a:ext cx="0" cy="0"/>
          <a:chOff x="0" y="0"/>
          <a:chExt cx="0" cy="0"/>
        </a:xfrm>
      </p:grpSpPr>
      <p:sp>
        <p:nvSpPr>
          <p:cNvPr id="8" name="제목 3">
            <a:extLst>
              <a:ext uri="{FF2B5EF4-FFF2-40B4-BE49-F238E27FC236}">
                <a16:creationId xmlns:a16="http://schemas.microsoft.com/office/drawing/2014/main" id="{82685697-231F-1F1B-CB61-667A423FB65B}"/>
              </a:ext>
            </a:extLst>
          </p:cNvPr>
          <p:cNvSpPr txBox="1">
            <a:spLocks/>
          </p:cNvSpPr>
          <p:nvPr/>
        </p:nvSpPr>
        <p:spPr>
          <a:xfrm>
            <a:off x="326231" y="87940"/>
            <a:ext cx="10417195" cy="511062"/>
          </a:xfrm>
          <a:prstGeom prst="rect">
            <a:avLst/>
          </a:prstGeom>
        </p:spPr>
        <p:txBody>
          <a:bodyPr vert="horz" lIns="91440" tIns="45720" rIns="91440" bIns="45720" rtlCol="0" anchor="ctr">
            <a:noAutofit/>
          </a:bodyPr>
          <a:lstStyle>
            <a:lvl1pPr algn="l" defTabSz="914400" rtl="0" eaLnBrk="1" latinLnBrk="1" hangingPunct="1">
              <a:lnSpc>
                <a:spcPct val="90000"/>
              </a:lnSpc>
              <a:spcBef>
                <a:spcPct val="0"/>
              </a:spcBef>
              <a:buNone/>
              <a:defRPr sz="2400" b="1" kern="1200" spc="-50" baseline="0">
                <a:ln>
                  <a:solidFill>
                    <a:schemeClr val="accent1">
                      <a:alpha val="0"/>
                    </a:schemeClr>
                  </a:solidFill>
                </a:ln>
                <a:gradFill flip="none" rotWithShape="1">
                  <a:gsLst>
                    <a:gs pos="0">
                      <a:srgbClr val="007CB7"/>
                    </a:gs>
                    <a:gs pos="100000">
                      <a:srgbClr val="005F8E"/>
                    </a:gs>
                  </a:gsLst>
                  <a:lin ang="5400000" scaled="1"/>
                  <a:tileRect/>
                </a:gradFill>
                <a:latin typeface="+mj-lt"/>
                <a:ea typeface="+mj-ea"/>
                <a:cs typeface="+mj-cs"/>
              </a:defRPr>
            </a:lvl1pPr>
          </a:lstStyle>
          <a:p>
            <a:pPr defTabSz="457200" fontAlgn="auto" latinLnBrk="0">
              <a:spcAft>
                <a:spcPts val="0"/>
              </a:spcAft>
              <a:defRPr/>
            </a:pPr>
            <a:r>
              <a:rPr lang="en-US" altLang="ko-KR" spc="-46" dirty="0">
                <a:ln>
                  <a:solidFill>
                    <a:srgbClr val="4472C4">
                      <a:alpha val="0"/>
                    </a:srgbClr>
                  </a:solidFill>
                </a:ln>
                <a:solidFill>
                  <a:srgbClr val="0088C7"/>
                </a:solidFill>
                <a:latin typeface="Arial" panose="020B0604020202020204" pitchFamily="34" charset="0"/>
                <a:ea typeface="Meiryo" panose="020B0604030504040204" pitchFamily="34" charset="-128"/>
                <a:cs typeface="Arial" panose="020B0604020202020204" pitchFamily="34" charset="0"/>
              </a:rPr>
              <a:t>De-carbonization</a:t>
            </a:r>
            <a:endParaRPr lang="ko-KR" altLang="en-US" spc="-46" dirty="0">
              <a:ln>
                <a:solidFill>
                  <a:srgbClr val="4472C4">
                    <a:alpha val="0"/>
                  </a:srgbClr>
                </a:solidFill>
              </a:ln>
              <a:solidFill>
                <a:srgbClr val="0088C7"/>
              </a:solidFill>
              <a:latin typeface="Arial" panose="020B0604020202020204" pitchFamily="34" charset="0"/>
              <a:cs typeface="Arial" panose="020B0604020202020204" pitchFamily="34" charset="0"/>
            </a:endParaRPr>
          </a:p>
        </p:txBody>
      </p:sp>
      <p:grpSp>
        <p:nvGrpSpPr>
          <p:cNvPr id="5" name="그룹 4">
            <a:extLst>
              <a:ext uri="{FF2B5EF4-FFF2-40B4-BE49-F238E27FC236}">
                <a16:creationId xmlns:a16="http://schemas.microsoft.com/office/drawing/2014/main" id="{0879D2ED-E1AE-004E-C61C-750F1194DDF1}"/>
              </a:ext>
            </a:extLst>
          </p:cNvPr>
          <p:cNvGrpSpPr/>
          <p:nvPr/>
        </p:nvGrpSpPr>
        <p:grpSpPr>
          <a:xfrm>
            <a:off x="-615" y="894492"/>
            <a:ext cx="4458925" cy="400110"/>
            <a:chOff x="0" y="844504"/>
            <a:chExt cx="7487395" cy="476579"/>
          </a:xfrm>
        </p:grpSpPr>
        <p:sp>
          <p:nvSpPr>
            <p:cNvPr id="6" name="직사각형 5">
              <a:extLst>
                <a:ext uri="{FF2B5EF4-FFF2-40B4-BE49-F238E27FC236}">
                  <a16:creationId xmlns:a16="http://schemas.microsoft.com/office/drawing/2014/main" id="{BC962471-03CB-9984-9488-9DB027C2B462}"/>
                </a:ext>
              </a:extLst>
            </p:cNvPr>
            <p:cNvSpPr/>
            <p:nvPr/>
          </p:nvSpPr>
          <p:spPr bwMode="auto">
            <a:xfrm>
              <a:off x="808622" y="844504"/>
              <a:ext cx="6678773" cy="476579"/>
            </a:xfrm>
            <a:prstGeom prst="rect">
              <a:avLst/>
            </a:prstGeom>
          </p:spPr>
          <p:txBody>
            <a:bodyPr wrap="none">
              <a:spAutoFit/>
            </a:bodyPr>
            <a:lstStyle/>
            <a:p>
              <a:pPr>
                <a:spcBef>
                  <a:spcPct val="50000"/>
                </a:spcBef>
                <a:defRPr/>
              </a:pPr>
              <a:r>
                <a:rPr lang="en-US" altLang="ko-KR" sz="2000" b="1" dirty="0">
                  <a:ln>
                    <a:solidFill>
                      <a:schemeClr val="accent1">
                        <a:alpha val="0"/>
                      </a:schemeClr>
                    </a:solidFill>
                  </a:ln>
                  <a:solidFill>
                    <a:schemeClr val="tx1">
                      <a:lumMod val="75000"/>
                      <a:lumOff val="25000"/>
                    </a:schemeClr>
                  </a:solidFill>
                  <a:latin typeface="Calibri" panose="020F0502020204030204" pitchFamily="34" charset="0"/>
                  <a:ea typeface="맑은 고딕" pitchFamily="50" charset="-127"/>
                  <a:cs typeface="Calibri" panose="020F0502020204030204" pitchFamily="34" charset="0"/>
                </a:rPr>
                <a:t>AIP for Methanol Fueled MR Tanker</a:t>
              </a:r>
            </a:p>
          </p:txBody>
        </p:sp>
        <p:sp>
          <p:nvSpPr>
            <p:cNvPr id="7" name="자유형 76">
              <a:extLst>
                <a:ext uri="{FF2B5EF4-FFF2-40B4-BE49-F238E27FC236}">
                  <a16:creationId xmlns:a16="http://schemas.microsoft.com/office/drawing/2014/main" id="{CA9BCFE8-D41A-1F6F-607C-8DBDC390DC49}"/>
                </a:ext>
              </a:extLst>
            </p:cNvPr>
            <p:cNvSpPr/>
            <p:nvPr/>
          </p:nvSpPr>
          <p:spPr bwMode="auto">
            <a:xfrm>
              <a:off x="0" y="886425"/>
              <a:ext cx="847410" cy="377825"/>
            </a:xfrm>
            <a:custGeom>
              <a:avLst/>
              <a:gdLst>
                <a:gd name="connsiteX0" fmla="*/ 0 w 652433"/>
                <a:gd name="connsiteY0" fmla="*/ 0 h 378664"/>
                <a:gd name="connsiteX1" fmla="*/ 463101 w 652433"/>
                <a:gd name="connsiteY1" fmla="*/ 0 h 378664"/>
                <a:gd name="connsiteX2" fmla="*/ 652433 w 652433"/>
                <a:gd name="connsiteY2" fmla="*/ 189332 h 378664"/>
                <a:gd name="connsiteX3" fmla="*/ 652432 w 652433"/>
                <a:gd name="connsiteY3" fmla="*/ 189332 h 378664"/>
                <a:gd name="connsiteX4" fmla="*/ 463100 w 652433"/>
                <a:gd name="connsiteY4" fmla="*/ 378664 h 378664"/>
                <a:gd name="connsiteX5" fmla="*/ 0 w 652433"/>
                <a:gd name="connsiteY5" fmla="*/ 378663 h 37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2433" h="378664">
                  <a:moveTo>
                    <a:pt x="0" y="0"/>
                  </a:moveTo>
                  <a:lnTo>
                    <a:pt x="463101" y="0"/>
                  </a:lnTo>
                  <a:cubicBezTo>
                    <a:pt x="567666" y="0"/>
                    <a:pt x="652433" y="84767"/>
                    <a:pt x="652433" y="189332"/>
                  </a:cubicBezTo>
                  <a:lnTo>
                    <a:pt x="652432" y="189332"/>
                  </a:lnTo>
                  <a:cubicBezTo>
                    <a:pt x="652432" y="293897"/>
                    <a:pt x="567665" y="378664"/>
                    <a:pt x="463100" y="378664"/>
                  </a:cubicBezTo>
                  <a:lnTo>
                    <a:pt x="0" y="378663"/>
                  </a:lnTo>
                  <a:close/>
                </a:path>
              </a:pathLst>
            </a:custGeom>
            <a:gradFill>
              <a:gsLst>
                <a:gs pos="100000">
                  <a:srgbClr val="243A48"/>
                </a:gs>
                <a:gs pos="0">
                  <a:srgbClr val="3D4C63"/>
                </a:gs>
              </a:gsLst>
              <a:lin ang="5400000" scaled="1"/>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504000" tIns="72000" rIns="0" bIns="0" anchor="ctr"/>
            <a:lstStyle/>
            <a:p>
              <a:pPr>
                <a:lnSpc>
                  <a:spcPct val="50000"/>
                </a:lnSpc>
                <a:spcBef>
                  <a:spcPct val="50000"/>
                </a:spcBef>
                <a:defRPr/>
              </a:pPr>
              <a:endParaRPr lang="en-US" altLang="ko-KR" spc="-100">
                <a:ln>
                  <a:solidFill>
                    <a:srgbClr val="1861AB">
                      <a:alpha val="0"/>
                    </a:srgbClr>
                  </a:solidFill>
                </a:ln>
                <a:solidFill>
                  <a:srgbClr val="30B2D4"/>
                </a:solidFill>
                <a:effectLst>
                  <a:outerShdw blurRad="25400" dist="12700" dir="5400000" algn="t" rotWithShape="0">
                    <a:prstClr val="black">
                      <a:alpha val="50000"/>
                    </a:prstClr>
                  </a:outerShdw>
                </a:effectLst>
                <a:latin typeface="Calibri" panose="020F0502020204030204" pitchFamily="34" charset="0"/>
                <a:ea typeface="+mj-ea"/>
                <a:cs typeface="Calibri" panose="020F0502020204030204" pitchFamily="34" charset="0"/>
              </a:endParaRPr>
            </a:p>
          </p:txBody>
        </p:sp>
        <p:grpSp>
          <p:nvGrpSpPr>
            <p:cNvPr id="9" name="그룹 34">
              <a:extLst>
                <a:ext uri="{FF2B5EF4-FFF2-40B4-BE49-F238E27FC236}">
                  <a16:creationId xmlns:a16="http://schemas.microsoft.com/office/drawing/2014/main" id="{A0006314-1D36-0A05-3DEE-9203366AB3D0}"/>
                </a:ext>
              </a:extLst>
            </p:cNvPr>
            <p:cNvGrpSpPr>
              <a:grpSpLocks/>
            </p:cNvGrpSpPr>
            <p:nvPr/>
          </p:nvGrpSpPr>
          <p:grpSpPr bwMode="auto">
            <a:xfrm>
              <a:off x="473455" y="932524"/>
              <a:ext cx="287149" cy="286211"/>
              <a:chOff x="731810" y="3129829"/>
              <a:chExt cx="382385" cy="382385"/>
            </a:xfrm>
          </p:grpSpPr>
          <p:sp>
            <p:nvSpPr>
              <p:cNvPr id="10" name="타원 9">
                <a:extLst>
                  <a:ext uri="{FF2B5EF4-FFF2-40B4-BE49-F238E27FC236}">
                    <a16:creationId xmlns:a16="http://schemas.microsoft.com/office/drawing/2014/main" id="{402FF2B1-297C-C234-9654-5C1130C1C2BF}"/>
                  </a:ext>
                </a:extLst>
              </p:cNvPr>
              <p:cNvSpPr/>
              <p:nvPr/>
            </p:nvSpPr>
            <p:spPr>
              <a:xfrm>
                <a:off x="731810" y="3129829"/>
                <a:ext cx="382385" cy="382385"/>
              </a:xfrm>
              <a:prstGeom prst="ellipse">
                <a:avLst/>
              </a:prstGeom>
              <a:solidFill>
                <a:schemeClr val="bg1"/>
              </a:solidFill>
              <a:ln w="38100">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latin typeface="Calibri" panose="020F0502020204030204" pitchFamily="34" charset="0"/>
                  <a:cs typeface="Calibri" panose="020F0502020204030204" pitchFamily="34" charset="0"/>
                </a:endParaRPr>
              </a:p>
            </p:txBody>
          </p:sp>
          <p:sp>
            <p:nvSpPr>
              <p:cNvPr id="11" name="갈매기형 수장 79">
                <a:extLst>
                  <a:ext uri="{FF2B5EF4-FFF2-40B4-BE49-F238E27FC236}">
                    <a16:creationId xmlns:a16="http://schemas.microsoft.com/office/drawing/2014/main" id="{3DD250FB-CB6B-0CCE-A057-DFF0BB70A09E}"/>
                  </a:ext>
                </a:extLst>
              </p:cNvPr>
              <p:cNvSpPr/>
              <p:nvPr/>
            </p:nvSpPr>
            <p:spPr>
              <a:xfrm>
                <a:off x="849939" y="3211763"/>
                <a:ext cx="180593" cy="218518"/>
              </a:xfrm>
              <a:prstGeom prst="chevron">
                <a:avLst/>
              </a:prstGeom>
              <a:solidFill>
                <a:srgbClr val="30B2D4"/>
              </a:solidFill>
              <a:ln>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gradFill>
                    <a:gsLst>
                      <a:gs pos="0">
                        <a:srgbClr val="19A1DB"/>
                      </a:gs>
                      <a:gs pos="100000">
                        <a:srgbClr val="187EBC"/>
                      </a:gs>
                    </a:gsLst>
                    <a:lin ang="5400000" scaled="1"/>
                  </a:gradFill>
                  <a:latin typeface="Calibri" panose="020F0502020204030204" pitchFamily="34" charset="0"/>
                  <a:cs typeface="Calibri" panose="020F0502020204030204" pitchFamily="34" charset="0"/>
                </a:endParaRPr>
              </a:p>
            </p:txBody>
          </p:sp>
        </p:grpSp>
      </p:grpSp>
      <p:grpSp>
        <p:nvGrpSpPr>
          <p:cNvPr id="12" name="그룹 11">
            <a:extLst>
              <a:ext uri="{FF2B5EF4-FFF2-40B4-BE49-F238E27FC236}">
                <a16:creationId xmlns:a16="http://schemas.microsoft.com/office/drawing/2014/main" id="{D6582815-81F0-12AC-47A3-9613E23A5C0B}"/>
              </a:ext>
            </a:extLst>
          </p:cNvPr>
          <p:cNvGrpSpPr/>
          <p:nvPr/>
        </p:nvGrpSpPr>
        <p:grpSpPr>
          <a:xfrm>
            <a:off x="5953274" y="940658"/>
            <a:ext cx="6033891" cy="400110"/>
            <a:chOff x="0" y="844504"/>
            <a:chExt cx="7353225" cy="493013"/>
          </a:xfrm>
        </p:grpSpPr>
        <p:sp>
          <p:nvSpPr>
            <p:cNvPr id="13" name="직사각형 12">
              <a:extLst>
                <a:ext uri="{FF2B5EF4-FFF2-40B4-BE49-F238E27FC236}">
                  <a16:creationId xmlns:a16="http://schemas.microsoft.com/office/drawing/2014/main" id="{B14DA2AD-6974-62A0-95CE-253BBAE5878E}"/>
                </a:ext>
              </a:extLst>
            </p:cNvPr>
            <p:cNvSpPr/>
            <p:nvPr/>
          </p:nvSpPr>
          <p:spPr bwMode="auto">
            <a:xfrm>
              <a:off x="621990" y="844504"/>
              <a:ext cx="6731235" cy="493013"/>
            </a:xfrm>
            <a:prstGeom prst="rect">
              <a:avLst/>
            </a:prstGeom>
          </p:spPr>
          <p:txBody>
            <a:bodyPr wrap="none">
              <a:spAutoFit/>
            </a:bodyPr>
            <a:lstStyle/>
            <a:p>
              <a:pPr>
                <a:spcBef>
                  <a:spcPct val="50000"/>
                </a:spcBef>
                <a:defRPr/>
              </a:pPr>
              <a:r>
                <a:rPr lang="en-US" altLang="ko-KR" sz="2000" b="1" dirty="0">
                  <a:ln>
                    <a:solidFill>
                      <a:schemeClr val="accent1">
                        <a:alpha val="0"/>
                      </a:schemeClr>
                    </a:solidFill>
                  </a:ln>
                  <a:solidFill>
                    <a:schemeClr val="tx1">
                      <a:lumMod val="75000"/>
                      <a:lumOff val="25000"/>
                    </a:schemeClr>
                  </a:solidFill>
                  <a:latin typeface="Calibri" panose="020F0502020204030204" pitchFamily="34" charset="0"/>
                  <a:ea typeface="맑은 고딕" pitchFamily="50" charset="-127"/>
                  <a:cs typeface="Calibri" panose="020F0502020204030204" pitchFamily="34" charset="0"/>
                </a:rPr>
                <a:t>AIP for Methanol Fueled VLCC with HD Hyundai HI</a:t>
              </a:r>
            </a:p>
          </p:txBody>
        </p:sp>
        <p:sp>
          <p:nvSpPr>
            <p:cNvPr id="14" name="자유형 30">
              <a:extLst>
                <a:ext uri="{FF2B5EF4-FFF2-40B4-BE49-F238E27FC236}">
                  <a16:creationId xmlns:a16="http://schemas.microsoft.com/office/drawing/2014/main" id="{A8829442-FD39-9237-E24B-E58EE0D1EBA3}"/>
                </a:ext>
              </a:extLst>
            </p:cNvPr>
            <p:cNvSpPr/>
            <p:nvPr/>
          </p:nvSpPr>
          <p:spPr bwMode="auto">
            <a:xfrm>
              <a:off x="0" y="886425"/>
              <a:ext cx="652462" cy="377825"/>
            </a:xfrm>
            <a:custGeom>
              <a:avLst/>
              <a:gdLst>
                <a:gd name="connsiteX0" fmla="*/ 0 w 652433"/>
                <a:gd name="connsiteY0" fmla="*/ 0 h 378664"/>
                <a:gd name="connsiteX1" fmla="*/ 463101 w 652433"/>
                <a:gd name="connsiteY1" fmla="*/ 0 h 378664"/>
                <a:gd name="connsiteX2" fmla="*/ 652433 w 652433"/>
                <a:gd name="connsiteY2" fmla="*/ 189332 h 378664"/>
                <a:gd name="connsiteX3" fmla="*/ 652432 w 652433"/>
                <a:gd name="connsiteY3" fmla="*/ 189332 h 378664"/>
                <a:gd name="connsiteX4" fmla="*/ 463100 w 652433"/>
                <a:gd name="connsiteY4" fmla="*/ 378664 h 378664"/>
                <a:gd name="connsiteX5" fmla="*/ 0 w 652433"/>
                <a:gd name="connsiteY5" fmla="*/ 378663 h 37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2433" h="378664">
                  <a:moveTo>
                    <a:pt x="0" y="0"/>
                  </a:moveTo>
                  <a:lnTo>
                    <a:pt x="463101" y="0"/>
                  </a:lnTo>
                  <a:cubicBezTo>
                    <a:pt x="567666" y="0"/>
                    <a:pt x="652433" y="84767"/>
                    <a:pt x="652433" y="189332"/>
                  </a:cubicBezTo>
                  <a:lnTo>
                    <a:pt x="652432" y="189332"/>
                  </a:lnTo>
                  <a:cubicBezTo>
                    <a:pt x="652432" y="293897"/>
                    <a:pt x="567665" y="378664"/>
                    <a:pt x="463100" y="378664"/>
                  </a:cubicBezTo>
                  <a:lnTo>
                    <a:pt x="0" y="378663"/>
                  </a:lnTo>
                  <a:close/>
                </a:path>
              </a:pathLst>
            </a:custGeom>
            <a:gradFill>
              <a:gsLst>
                <a:gs pos="100000">
                  <a:srgbClr val="243A48"/>
                </a:gs>
                <a:gs pos="0">
                  <a:srgbClr val="3D4C63"/>
                </a:gs>
              </a:gsLst>
              <a:lin ang="5400000" scaled="1"/>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504000" tIns="72000" rIns="0" bIns="0" anchor="ctr"/>
            <a:lstStyle/>
            <a:p>
              <a:pPr>
                <a:lnSpc>
                  <a:spcPct val="50000"/>
                </a:lnSpc>
                <a:spcBef>
                  <a:spcPct val="50000"/>
                </a:spcBef>
                <a:defRPr/>
              </a:pPr>
              <a:endParaRPr lang="en-US" altLang="ko-KR" spc="-100">
                <a:ln>
                  <a:solidFill>
                    <a:srgbClr val="1861AB">
                      <a:alpha val="0"/>
                    </a:srgbClr>
                  </a:solidFill>
                </a:ln>
                <a:solidFill>
                  <a:srgbClr val="30B2D4"/>
                </a:solidFill>
                <a:effectLst>
                  <a:outerShdw blurRad="25400" dist="12700" dir="5400000" algn="t" rotWithShape="0">
                    <a:prstClr val="black">
                      <a:alpha val="50000"/>
                    </a:prstClr>
                  </a:outerShdw>
                </a:effectLst>
                <a:latin typeface="Calibri" panose="020F0502020204030204" pitchFamily="34" charset="0"/>
                <a:ea typeface="+mj-ea"/>
                <a:cs typeface="Calibri" panose="020F0502020204030204" pitchFamily="34" charset="0"/>
              </a:endParaRPr>
            </a:p>
          </p:txBody>
        </p:sp>
        <p:grpSp>
          <p:nvGrpSpPr>
            <p:cNvPr id="30" name="그룹 34">
              <a:extLst>
                <a:ext uri="{FF2B5EF4-FFF2-40B4-BE49-F238E27FC236}">
                  <a16:creationId xmlns:a16="http://schemas.microsoft.com/office/drawing/2014/main" id="{55E284B0-635A-BF34-C87B-386E654ACBB0}"/>
                </a:ext>
              </a:extLst>
            </p:cNvPr>
            <p:cNvGrpSpPr>
              <a:grpSpLocks/>
            </p:cNvGrpSpPr>
            <p:nvPr/>
          </p:nvGrpSpPr>
          <p:grpSpPr bwMode="auto">
            <a:xfrm>
              <a:off x="295738" y="932524"/>
              <a:ext cx="287149" cy="286211"/>
              <a:chOff x="495151" y="3129829"/>
              <a:chExt cx="382385" cy="382385"/>
            </a:xfrm>
          </p:grpSpPr>
          <p:sp>
            <p:nvSpPr>
              <p:cNvPr id="31" name="타원 30">
                <a:extLst>
                  <a:ext uri="{FF2B5EF4-FFF2-40B4-BE49-F238E27FC236}">
                    <a16:creationId xmlns:a16="http://schemas.microsoft.com/office/drawing/2014/main" id="{DCA575DE-A2A8-CC34-5EB9-1FC3294C284F}"/>
                  </a:ext>
                </a:extLst>
              </p:cNvPr>
              <p:cNvSpPr/>
              <p:nvPr/>
            </p:nvSpPr>
            <p:spPr>
              <a:xfrm>
                <a:off x="495151" y="3129829"/>
                <a:ext cx="382385" cy="382385"/>
              </a:xfrm>
              <a:prstGeom prst="ellipse">
                <a:avLst/>
              </a:prstGeom>
              <a:solidFill>
                <a:schemeClr val="bg1"/>
              </a:solidFill>
              <a:ln w="38100">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latin typeface="Calibri" panose="020F0502020204030204" pitchFamily="34" charset="0"/>
                  <a:cs typeface="Calibri" panose="020F0502020204030204" pitchFamily="34" charset="0"/>
                </a:endParaRPr>
              </a:p>
            </p:txBody>
          </p:sp>
          <p:sp>
            <p:nvSpPr>
              <p:cNvPr id="32" name="갈매기형 수장 33">
                <a:extLst>
                  <a:ext uri="{FF2B5EF4-FFF2-40B4-BE49-F238E27FC236}">
                    <a16:creationId xmlns:a16="http://schemas.microsoft.com/office/drawing/2014/main" id="{03B32699-5EF4-CB2A-3B06-9ADF16962842}"/>
                  </a:ext>
                </a:extLst>
              </p:cNvPr>
              <p:cNvSpPr/>
              <p:nvPr/>
            </p:nvSpPr>
            <p:spPr>
              <a:xfrm>
                <a:off x="604160" y="3211763"/>
                <a:ext cx="180594" cy="218518"/>
              </a:xfrm>
              <a:prstGeom prst="chevron">
                <a:avLst/>
              </a:prstGeom>
              <a:solidFill>
                <a:srgbClr val="30B2D4"/>
              </a:solidFill>
              <a:ln>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gradFill>
                    <a:gsLst>
                      <a:gs pos="0">
                        <a:srgbClr val="19A1DB"/>
                      </a:gs>
                      <a:gs pos="100000">
                        <a:srgbClr val="187EBC"/>
                      </a:gs>
                    </a:gsLst>
                    <a:lin ang="5400000" scaled="1"/>
                  </a:gradFill>
                  <a:latin typeface="Calibri" panose="020F0502020204030204" pitchFamily="34" charset="0"/>
                  <a:cs typeface="Calibri" panose="020F0502020204030204" pitchFamily="34" charset="0"/>
                </a:endParaRPr>
              </a:p>
            </p:txBody>
          </p:sp>
        </p:grpSp>
      </p:grpSp>
      <p:grpSp>
        <p:nvGrpSpPr>
          <p:cNvPr id="35" name="그룹 34">
            <a:extLst>
              <a:ext uri="{FF2B5EF4-FFF2-40B4-BE49-F238E27FC236}">
                <a16:creationId xmlns:a16="http://schemas.microsoft.com/office/drawing/2014/main" id="{72101F99-19DC-D929-A766-99AF1FCB84C5}"/>
              </a:ext>
            </a:extLst>
          </p:cNvPr>
          <p:cNvGrpSpPr/>
          <p:nvPr/>
        </p:nvGrpSpPr>
        <p:grpSpPr>
          <a:xfrm>
            <a:off x="-615" y="3719877"/>
            <a:ext cx="4847044" cy="400110"/>
            <a:chOff x="0" y="844504"/>
            <a:chExt cx="8139122" cy="476579"/>
          </a:xfrm>
        </p:grpSpPr>
        <p:sp>
          <p:nvSpPr>
            <p:cNvPr id="36" name="직사각형 35">
              <a:extLst>
                <a:ext uri="{FF2B5EF4-FFF2-40B4-BE49-F238E27FC236}">
                  <a16:creationId xmlns:a16="http://schemas.microsoft.com/office/drawing/2014/main" id="{C3FD1C51-C895-21A6-1031-E847502A6C8D}"/>
                </a:ext>
              </a:extLst>
            </p:cNvPr>
            <p:cNvSpPr/>
            <p:nvPr/>
          </p:nvSpPr>
          <p:spPr bwMode="auto">
            <a:xfrm>
              <a:off x="808622" y="844504"/>
              <a:ext cx="7330500" cy="476579"/>
            </a:xfrm>
            <a:prstGeom prst="rect">
              <a:avLst/>
            </a:prstGeom>
          </p:spPr>
          <p:txBody>
            <a:bodyPr wrap="none">
              <a:spAutoFit/>
            </a:bodyPr>
            <a:lstStyle/>
            <a:p>
              <a:pPr>
                <a:spcBef>
                  <a:spcPct val="50000"/>
                </a:spcBef>
                <a:defRPr/>
              </a:pPr>
              <a:r>
                <a:rPr lang="en-US" altLang="ko-KR" sz="2000" b="1" dirty="0">
                  <a:ln>
                    <a:solidFill>
                      <a:schemeClr val="accent1">
                        <a:alpha val="0"/>
                      </a:schemeClr>
                    </a:solidFill>
                  </a:ln>
                  <a:solidFill>
                    <a:schemeClr val="tx1">
                      <a:lumMod val="75000"/>
                      <a:lumOff val="25000"/>
                    </a:schemeClr>
                  </a:solidFill>
                  <a:latin typeface="Calibri" panose="020F0502020204030204" pitchFamily="34" charset="0"/>
                  <a:ea typeface="맑은 고딕" pitchFamily="50" charset="-127"/>
                  <a:cs typeface="Calibri" panose="020F0502020204030204" pitchFamily="34" charset="0"/>
                </a:rPr>
                <a:t>MoU for Methanol Bunkering in Ulsan</a:t>
              </a:r>
            </a:p>
          </p:txBody>
        </p:sp>
        <p:sp>
          <p:nvSpPr>
            <p:cNvPr id="37" name="자유형 76">
              <a:extLst>
                <a:ext uri="{FF2B5EF4-FFF2-40B4-BE49-F238E27FC236}">
                  <a16:creationId xmlns:a16="http://schemas.microsoft.com/office/drawing/2014/main" id="{E3E9CBA3-F043-8761-B47E-E817CD0F9D8D}"/>
                </a:ext>
              </a:extLst>
            </p:cNvPr>
            <p:cNvSpPr/>
            <p:nvPr/>
          </p:nvSpPr>
          <p:spPr bwMode="auto">
            <a:xfrm>
              <a:off x="0" y="886425"/>
              <a:ext cx="847410" cy="377825"/>
            </a:xfrm>
            <a:custGeom>
              <a:avLst/>
              <a:gdLst>
                <a:gd name="connsiteX0" fmla="*/ 0 w 652433"/>
                <a:gd name="connsiteY0" fmla="*/ 0 h 378664"/>
                <a:gd name="connsiteX1" fmla="*/ 463101 w 652433"/>
                <a:gd name="connsiteY1" fmla="*/ 0 h 378664"/>
                <a:gd name="connsiteX2" fmla="*/ 652433 w 652433"/>
                <a:gd name="connsiteY2" fmla="*/ 189332 h 378664"/>
                <a:gd name="connsiteX3" fmla="*/ 652432 w 652433"/>
                <a:gd name="connsiteY3" fmla="*/ 189332 h 378664"/>
                <a:gd name="connsiteX4" fmla="*/ 463100 w 652433"/>
                <a:gd name="connsiteY4" fmla="*/ 378664 h 378664"/>
                <a:gd name="connsiteX5" fmla="*/ 0 w 652433"/>
                <a:gd name="connsiteY5" fmla="*/ 378663 h 37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2433" h="378664">
                  <a:moveTo>
                    <a:pt x="0" y="0"/>
                  </a:moveTo>
                  <a:lnTo>
                    <a:pt x="463101" y="0"/>
                  </a:lnTo>
                  <a:cubicBezTo>
                    <a:pt x="567666" y="0"/>
                    <a:pt x="652433" y="84767"/>
                    <a:pt x="652433" y="189332"/>
                  </a:cubicBezTo>
                  <a:lnTo>
                    <a:pt x="652432" y="189332"/>
                  </a:lnTo>
                  <a:cubicBezTo>
                    <a:pt x="652432" y="293897"/>
                    <a:pt x="567665" y="378664"/>
                    <a:pt x="463100" y="378664"/>
                  </a:cubicBezTo>
                  <a:lnTo>
                    <a:pt x="0" y="378663"/>
                  </a:lnTo>
                  <a:close/>
                </a:path>
              </a:pathLst>
            </a:custGeom>
            <a:gradFill>
              <a:gsLst>
                <a:gs pos="100000">
                  <a:srgbClr val="243A48"/>
                </a:gs>
                <a:gs pos="0">
                  <a:srgbClr val="3D4C63"/>
                </a:gs>
              </a:gsLst>
              <a:lin ang="5400000" scaled="1"/>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504000" tIns="72000" rIns="0" bIns="0" anchor="ctr"/>
            <a:lstStyle/>
            <a:p>
              <a:pPr>
                <a:lnSpc>
                  <a:spcPct val="50000"/>
                </a:lnSpc>
                <a:spcBef>
                  <a:spcPct val="50000"/>
                </a:spcBef>
                <a:defRPr/>
              </a:pPr>
              <a:endParaRPr lang="en-US" altLang="ko-KR" spc="-100">
                <a:ln>
                  <a:solidFill>
                    <a:srgbClr val="1861AB">
                      <a:alpha val="0"/>
                    </a:srgbClr>
                  </a:solidFill>
                </a:ln>
                <a:solidFill>
                  <a:srgbClr val="30B2D4"/>
                </a:solidFill>
                <a:effectLst>
                  <a:outerShdw blurRad="25400" dist="12700" dir="5400000" algn="t" rotWithShape="0">
                    <a:prstClr val="black">
                      <a:alpha val="50000"/>
                    </a:prstClr>
                  </a:outerShdw>
                </a:effectLst>
                <a:latin typeface="Calibri" panose="020F0502020204030204" pitchFamily="34" charset="0"/>
                <a:ea typeface="+mj-ea"/>
                <a:cs typeface="Calibri" panose="020F0502020204030204" pitchFamily="34" charset="0"/>
              </a:endParaRPr>
            </a:p>
          </p:txBody>
        </p:sp>
        <p:grpSp>
          <p:nvGrpSpPr>
            <p:cNvPr id="38" name="그룹 34">
              <a:extLst>
                <a:ext uri="{FF2B5EF4-FFF2-40B4-BE49-F238E27FC236}">
                  <a16:creationId xmlns:a16="http://schemas.microsoft.com/office/drawing/2014/main" id="{D525BECB-6CB0-6C41-2365-B695AFA0234C}"/>
                </a:ext>
              </a:extLst>
            </p:cNvPr>
            <p:cNvGrpSpPr>
              <a:grpSpLocks/>
            </p:cNvGrpSpPr>
            <p:nvPr/>
          </p:nvGrpSpPr>
          <p:grpSpPr bwMode="auto">
            <a:xfrm>
              <a:off x="473455" y="932524"/>
              <a:ext cx="287149" cy="286211"/>
              <a:chOff x="731810" y="3129829"/>
              <a:chExt cx="382385" cy="382385"/>
            </a:xfrm>
          </p:grpSpPr>
          <p:sp>
            <p:nvSpPr>
              <p:cNvPr id="39" name="타원 38">
                <a:extLst>
                  <a:ext uri="{FF2B5EF4-FFF2-40B4-BE49-F238E27FC236}">
                    <a16:creationId xmlns:a16="http://schemas.microsoft.com/office/drawing/2014/main" id="{F484F486-D51D-9C4B-4146-01F703A9C496}"/>
                  </a:ext>
                </a:extLst>
              </p:cNvPr>
              <p:cNvSpPr/>
              <p:nvPr/>
            </p:nvSpPr>
            <p:spPr>
              <a:xfrm>
                <a:off x="731810" y="3129829"/>
                <a:ext cx="382385" cy="382385"/>
              </a:xfrm>
              <a:prstGeom prst="ellipse">
                <a:avLst/>
              </a:prstGeom>
              <a:solidFill>
                <a:schemeClr val="bg1"/>
              </a:solidFill>
              <a:ln w="38100">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latin typeface="Calibri" panose="020F0502020204030204" pitchFamily="34" charset="0"/>
                  <a:cs typeface="Calibri" panose="020F0502020204030204" pitchFamily="34" charset="0"/>
                </a:endParaRPr>
              </a:p>
            </p:txBody>
          </p:sp>
          <p:sp>
            <p:nvSpPr>
              <p:cNvPr id="40" name="갈매기형 수장 79">
                <a:extLst>
                  <a:ext uri="{FF2B5EF4-FFF2-40B4-BE49-F238E27FC236}">
                    <a16:creationId xmlns:a16="http://schemas.microsoft.com/office/drawing/2014/main" id="{1C65526F-AB2E-DA0F-4721-FD87A04D5DF6}"/>
                  </a:ext>
                </a:extLst>
              </p:cNvPr>
              <p:cNvSpPr/>
              <p:nvPr/>
            </p:nvSpPr>
            <p:spPr>
              <a:xfrm>
                <a:off x="849939" y="3211763"/>
                <a:ext cx="180593" cy="218518"/>
              </a:xfrm>
              <a:prstGeom prst="chevron">
                <a:avLst/>
              </a:prstGeom>
              <a:solidFill>
                <a:srgbClr val="30B2D4"/>
              </a:solidFill>
              <a:ln>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gradFill>
                    <a:gsLst>
                      <a:gs pos="0">
                        <a:srgbClr val="19A1DB"/>
                      </a:gs>
                      <a:gs pos="100000">
                        <a:srgbClr val="187EBC"/>
                      </a:gs>
                    </a:gsLst>
                    <a:lin ang="5400000" scaled="1"/>
                  </a:gradFill>
                  <a:latin typeface="Calibri" panose="020F0502020204030204" pitchFamily="34" charset="0"/>
                  <a:cs typeface="Calibri" panose="020F0502020204030204" pitchFamily="34" charset="0"/>
                </a:endParaRPr>
              </a:p>
            </p:txBody>
          </p:sp>
        </p:grpSp>
      </p:grpSp>
      <p:grpSp>
        <p:nvGrpSpPr>
          <p:cNvPr id="41" name="그룹 40">
            <a:extLst>
              <a:ext uri="{FF2B5EF4-FFF2-40B4-BE49-F238E27FC236}">
                <a16:creationId xmlns:a16="http://schemas.microsoft.com/office/drawing/2014/main" id="{78EF1F4B-7568-7643-CA94-76CC43B4FE89}"/>
              </a:ext>
            </a:extLst>
          </p:cNvPr>
          <p:cNvGrpSpPr/>
          <p:nvPr/>
        </p:nvGrpSpPr>
        <p:grpSpPr>
          <a:xfrm>
            <a:off x="5916625" y="3727206"/>
            <a:ext cx="5003240" cy="400110"/>
            <a:chOff x="0" y="844504"/>
            <a:chExt cx="6097215" cy="493013"/>
          </a:xfrm>
        </p:grpSpPr>
        <p:sp>
          <p:nvSpPr>
            <p:cNvPr id="42" name="직사각형 41">
              <a:extLst>
                <a:ext uri="{FF2B5EF4-FFF2-40B4-BE49-F238E27FC236}">
                  <a16:creationId xmlns:a16="http://schemas.microsoft.com/office/drawing/2014/main" id="{D321C949-B5A1-FE24-D28C-AD51BE8422AF}"/>
                </a:ext>
              </a:extLst>
            </p:cNvPr>
            <p:cNvSpPr/>
            <p:nvPr/>
          </p:nvSpPr>
          <p:spPr bwMode="auto">
            <a:xfrm>
              <a:off x="585909" y="844504"/>
              <a:ext cx="5511306" cy="493013"/>
            </a:xfrm>
            <a:prstGeom prst="rect">
              <a:avLst/>
            </a:prstGeom>
          </p:spPr>
          <p:txBody>
            <a:bodyPr wrap="none">
              <a:spAutoFit/>
            </a:bodyPr>
            <a:lstStyle/>
            <a:p>
              <a:pPr>
                <a:spcBef>
                  <a:spcPct val="50000"/>
                </a:spcBef>
                <a:defRPr/>
              </a:pPr>
              <a:r>
                <a:rPr lang="en-US" altLang="ko-KR" sz="2000" b="1" dirty="0">
                  <a:ln>
                    <a:solidFill>
                      <a:schemeClr val="accent1">
                        <a:alpha val="0"/>
                      </a:schemeClr>
                    </a:solidFill>
                  </a:ln>
                  <a:solidFill>
                    <a:schemeClr val="tx1">
                      <a:lumMod val="75000"/>
                      <a:lumOff val="25000"/>
                    </a:schemeClr>
                  </a:solidFill>
                  <a:latin typeface="Calibri" panose="020F0502020204030204" pitchFamily="34" charset="0"/>
                  <a:ea typeface="맑은 고딕" pitchFamily="50" charset="-127"/>
                  <a:cs typeface="Calibri" panose="020F0502020204030204" pitchFamily="34" charset="0"/>
                </a:rPr>
                <a:t>Methanol Bunkering Simulation System</a:t>
              </a:r>
            </a:p>
          </p:txBody>
        </p:sp>
        <p:sp>
          <p:nvSpPr>
            <p:cNvPr id="43" name="자유형 30">
              <a:extLst>
                <a:ext uri="{FF2B5EF4-FFF2-40B4-BE49-F238E27FC236}">
                  <a16:creationId xmlns:a16="http://schemas.microsoft.com/office/drawing/2014/main" id="{99E462B7-8ACC-BDF2-4B5E-6DB23315F574}"/>
                </a:ext>
              </a:extLst>
            </p:cNvPr>
            <p:cNvSpPr/>
            <p:nvPr/>
          </p:nvSpPr>
          <p:spPr bwMode="auto">
            <a:xfrm>
              <a:off x="0" y="886425"/>
              <a:ext cx="652462" cy="377825"/>
            </a:xfrm>
            <a:custGeom>
              <a:avLst/>
              <a:gdLst>
                <a:gd name="connsiteX0" fmla="*/ 0 w 652433"/>
                <a:gd name="connsiteY0" fmla="*/ 0 h 378664"/>
                <a:gd name="connsiteX1" fmla="*/ 463101 w 652433"/>
                <a:gd name="connsiteY1" fmla="*/ 0 h 378664"/>
                <a:gd name="connsiteX2" fmla="*/ 652433 w 652433"/>
                <a:gd name="connsiteY2" fmla="*/ 189332 h 378664"/>
                <a:gd name="connsiteX3" fmla="*/ 652432 w 652433"/>
                <a:gd name="connsiteY3" fmla="*/ 189332 h 378664"/>
                <a:gd name="connsiteX4" fmla="*/ 463100 w 652433"/>
                <a:gd name="connsiteY4" fmla="*/ 378664 h 378664"/>
                <a:gd name="connsiteX5" fmla="*/ 0 w 652433"/>
                <a:gd name="connsiteY5" fmla="*/ 378663 h 37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2433" h="378664">
                  <a:moveTo>
                    <a:pt x="0" y="0"/>
                  </a:moveTo>
                  <a:lnTo>
                    <a:pt x="463101" y="0"/>
                  </a:lnTo>
                  <a:cubicBezTo>
                    <a:pt x="567666" y="0"/>
                    <a:pt x="652433" y="84767"/>
                    <a:pt x="652433" y="189332"/>
                  </a:cubicBezTo>
                  <a:lnTo>
                    <a:pt x="652432" y="189332"/>
                  </a:lnTo>
                  <a:cubicBezTo>
                    <a:pt x="652432" y="293897"/>
                    <a:pt x="567665" y="378664"/>
                    <a:pt x="463100" y="378664"/>
                  </a:cubicBezTo>
                  <a:lnTo>
                    <a:pt x="0" y="378663"/>
                  </a:lnTo>
                  <a:close/>
                </a:path>
              </a:pathLst>
            </a:custGeom>
            <a:gradFill>
              <a:gsLst>
                <a:gs pos="100000">
                  <a:srgbClr val="243A48"/>
                </a:gs>
                <a:gs pos="0">
                  <a:srgbClr val="3D4C63"/>
                </a:gs>
              </a:gsLst>
              <a:lin ang="5400000" scaled="1"/>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504000" tIns="72000" rIns="0" bIns="0" anchor="ctr"/>
            <a:lstStyle/>
            <a:p>
              <a:pPr>
                <a:lnSpc>
                  <a:spcPct val="50000"/>
                </a:lnSpc>
                <a:spcBef>
                  <a:spcPct val="50000"/>
                </a:spcBef>
                <a:defRPr/>
              </a:pPr>
              <a:endParaRPr lang="en-US" altLang="ko-KR" spc="-100">
                <a:ln>
                  <a:solidFill>
                    <a:srgbClr val="1861AB">
                      <a:alpha val="0"/>
                    </a:srgbClr>
                  </a:solidFill>
                </a:ln>
                <a:solidFill>
                  <a:srgbClr val="30B2D4"/>
                </a:solidFill>
                <a:effectLst>
                  <a:outerShdw blurRad="25400" dist="12700" dir="5400000" algn="t" rotWithShape="0">
                    <a:prstClr val="black">
                      <a:alpha val="50000"/>
                    </a:prstClr>
                  </a:outerShdw>
                </a:effectLst>
                <a:latin typeface="Calibri" panose="020F0502020204030204" pitchFamily="34" charset="0"/>
                <a:ea typeface="+mj-ea"/>
                <a:cs typeface="Calibri" panose="020F0502020204030204" pitchFamily="34" charset="0"/>
              </a:endParaRPr>
            </a:p>
          </p:txBody>
        </p:sp>
        <p:grpSp>
          <p:nvGrpSpPr>
            <p:cNvPr id="44" name="그룹 34">
              <a:extLst>
                <a:ext uri="{FF2B5EF4-FFF2-40B4-BE49-F238E27FC236}">
                  <a16:creationId xmlns:a16="http://schemas.microsoft.com/office/drawing/2014/main" id="{3F55C48B-38E9-6B3E-A4EC-3C75154857FF}"/>
                </a:ext>
              </a:extLst>
            </p:cNvPr>
            <p:cNvGrpSpPr>
              <a:grpSpLocks/>
            </p:cNvGrpSpPr>
            <p:nvPr/>
          </p:nvGrpSpPr>
          <p:grpSpPr bwMode="auto">
            <a:xfrm>
              <a:off x="295738" y="932524"/>
              <a:ext cx="287149" cy="286211"/>
              <a:chOff x="495151" y="3129829"/>
              <a:chExt cx="382385" cy="382385"/>
            </a:xfrm>
          </p:grpSpPr>
          <p:sp>
            <p:nvSpPr>
              <p:cNvPr id="45" name="타원 44">
                <a:extLst>
                  <a:ext uri="{FF2B5EF4-FFF2-40B4-BE49-F238E27FC236}">
                    <a16:creationId xmlns:a16="http://schemas.microsoft.com/office/drawing/2014/main" id="{256B6340-B89F-699D-BC15-E2458A06286E}"/>
                  </a:ext>
                </a:extLst>
              </p:cNvPr>
              <p:cNvSpPr/>
              <p:nvPr/>
            </p:nvSpPr>
            <p:spPr>
              <a:xfrm>
                <a:off x="495151" y="3129829"/>
                <a:ext cx="382385" cy="382385"/>
              </a:xfrm>
              <a:prstGeom prst="ellipse">
                <a:avLst/>
              </a:prstGeom>
              <a:solidFill>
                <a:schemeClr val="bg1"/>
              </a:solidFill>
              <a:ln w="38100">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latin typeface="Calibri" panose="020F0502020204030204" pitchFamily="34" charset="0"/>
                  <a:cs typeface="Calibri" panose="020F0502020204030204" pitchFamily="34" charset="0"/>
                </a:endParaRPr>
              </a:p>
            </p:txBody>
          </p:sp>
          <p:sp>
            <p:nvSpPr>
              <p:cNvPr id="46" name="갈매기형 수장 33">
                <a:extLst>
                  <a:ext uri="{FF2B5EF4-FFF2-40B4-BE49-F238E27FC236}">
                    <a16:creationId xmlns:a16="http://schemas.microsoft.com/office/drawing/2014/main" id="{866ED1CA-796E-B23A-D836-602559D538E6}"/>
                  </a:ext>
                </a:extLst>
              </p:cNvPr>
              <p:cNvSpPr/>
              <p:nvPr/>
            </p:nvSpPr>
            <p:spPr>
              <a:xfrm>
                <a:off x="604160" y="3211763"/>
                <a:ext cx="180594" cy="218518"/>
              </a:xfrm>
              <a:prstGeom prst="chevron">
                <a:avLst/>
              </a:prstGeom>
              <a:solidFill>
                <a:srgbClr val="30B2D4"/>
              </a:solidFill>
              <a:ln>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gradFill>
                    <a:gsLst>
                      <a:gs pos="0">
                        <a:srgbClr val="19A1DB"/>
                      </a:gs>
                      <a:gs pos="100000">
                        <a:srgbClr val="187EBC"/>
                      </a:gs>
                    </a:gsLst>
                    <a:lin ang="5400000" scaled="1"/>
                  </a:gradFill>
                  <a:latin typeface="Calibri" panose="020F0502020204030204" pitchFamily="34" charset="0"/>
                  <a:cs typeface="Calibri" panose="020F0502020204030204" pitchFamily="34" charset="0"/>
                </a:endParaRPr>
              </a:p>
            </p:txBody>
          </p:sp>
        </p:grpSp>
      </p:grpSp>
      <p:pic>
        <p:nvPicPr>
          <p:cNvPr id="4" name="Picture 3" descr="A group of men holding certificates&#10;&#10;Description automatically generated">
            <a:extLst>
              <a:ext uri="{FF2B5EF4-FFF2-40B4-BE49-F238E27FC236}">
                <a16:creationId xmlns:a16="http://schemas.microsoft.com/office/drawing/2014/main" id="{19EC35BE-A3D7-FA6F-9072-B95DB0699E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9361" y="1281307"/>
            <a:ext cx="2920415" cy="2199671"/>
          </a:xfrm>
          <a:prstGeom prst="rect">
            <a:avLst/>
          </a:prstGeom>
        </p:spPr>
      </p:pic>
      <p:pic>
        <p:nvPicPr>
          <p:cNvPr id="16" name="Picture 15" descr="A large white screen in a room&#10;&#10;Description automatically generated">
            <a:extLst>
              <a:ext uri="{FF2B5EF4-FFF2-40B4-BE49-F238E27FC236}">
                <a16:creationId xmlns:a16="http://schemas.microsoft.com/office/drawing/2014/main" id="{1436FC2D-A77A-9F1F-AB6C-C94FE980BFD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49305" y="4221088"/>
            <a:ext cx="6174548" cy="1415001"/>
          </a:xfrm>
          <a:prstGeom prst="rect">
            <a:avLst/>
          </a:prstGeom>
        </p:spPr>
      </p:pic>
      <p:pic>
        <p:nvPicPr>
          <p:cNvPr id="18" name="Picture 17" descr="Two men wearing face masks holding certificates&#10;&#10;Description automatically generated">
            <a:extLst>
              <a:ext uri="{FF2B5EF4-FFF2-40B4-BE49-F238E27FC236}">
                <a16:creationId xmlns:a16="http://schemas.microsoft.com/office/drawing/2014/main" id="{1E772981-5E68-778E-334F-5C1BE37D23A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53274" y="1338142"/>
            <a:ext cx="3642360" cy="2339340"/>
          </a:xfrm>
          <a:prstGeom prst="rect">
            <a:avLst/>
          </a:prstGeom>
        </p:spPr>
      </p:pic>
      <p:pic>
        <p:nvPicPr>
          <p:cNvPr id="20" name="Picture 19" descr="A group of people holding papers&#10;&#10;Description automatically generated">
            <a:extLst>
              <a:ext uri="{FF2B5EF4-FFF2-40B4-BE49-F238E27FC236}">
                <a16:creationId xmlns:a16="http://schemas.microsoft.com/office/drawing/2014/main" id="{5DD18B9E-A8F4-B1AB-9615-1F26BCE9298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74644" y="4221088"/>
            <a:ext cx="3146951" cy="2047414"/>
          </a:xfrm>
          <a:prstGeom prst="rect">
            <a:avLst/>
          </a:prstGeom>
        </p:spPr>
      </p:pic>
    </p:spTree>
    <p:extLst>
      <p:ext uri="{BB962C8B-B14F-4D97-AF65-F5344CB8AC3E}">
        <p14:creationId xmlns:p14="http://schemas.microsoft.com/office/powerpoint/2010/main" val="3761692449"/>
      </p:ext>
    </p:extLst>
  </p:cSld>
  <p:clrMapOvr>
    <a:masterClrMapping/>
  </p:clrMapOvr>
  <mc:AlternateContent xmlns:mc="http://schemas.openxmlformats.org/markup-compatibility/2006" xmlns:p14="http://schemas.microsoft.com/office/powerpoint/2010/main">
    <mc:Choice Requires="p14">
      <p:transition spd="slow" p14:dur="2000" advTm="18497"/>
    </mc:Choice>
    <mc:Fallback xmlns="">
      <p:transition spd="slow" advTm="18497"/>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그룹 4">
            <a:extLst>
              <a:ext uri="{FF2B5EF4-FFF2-40B4-BE49-F238E27FC236}">
                <a16:creationId xmlns:a16="http://schemas.microsoft.com/office/drawing/2014/main" id="{2BD9DCC9-FAB0-917E-14D1-1266DF2295B5}"/>
              </a:ext>
            </a:extLst>
          </p:cNvPr>
          <p:cNvGrpSpPr/>
          <p:nvPr/>
        </p:nvGrpSpPr>
        <p:grpSpPr>
          <a:xfrm>
            <a:off x="-615" y="894492"/>
            <a:ext cx="4979965" cy="400110"/>
            <a:chOff x="0" y="844504"/>
            <a:chExt cx="8362319" cy="476579"/>
          </a:xfrm>
        </p:grpSpPr>
        <p:sp>
          <p:nvSpPr>
            <p:cNvPr id="6" name="직사각형 5">
              <a:extLst>
                <a:ext uri="{FF2B5EF4-FFF2-40B4-BE49-F238E27FC236}">
                  <a16:creationId xmlns:a16="http://schemas.microsoft.com/office/drawing/2014/main" id="{88EA624E-16A7-6B7E-F559-CE3964F0D3C5}"/>
                </a:ext>
              </a:extLst>
            </p:cNvPr>
            <p:cNvSpPr/>
            <p:nvPr/>
          </p:nvSpPr>
          <p:spPr bwMode="auto">
            <a:xfrm>
              <a:off x="808622" y="844504"/>
              <a:ext cx="7553697" cy="476579"/>
            </a:xfrm>
            <a:prstGeom prst="rect">
              <a:avLst/>
            </a:prstGeom>
          </p:spPr>
          <p:txBody>
            <a:bodyPr wrap="none">
              <a:spAutoFit/>
            </a:bodyPr>
            <a:lstStyle/>
            <a:p>
              <a:pPr>
                <a:spcBef>
                  <a:spcPct val="50000"/>
                </a:spcBef>
                <a:defRPr/>
              </a:pPr>
              <a:r>
                <a:rPr lang="en-US" altLang="ko-KR" sz="2000" b="1">
                  <a:ln>
                    <a:solidFill>
                      <a:schemeClr val="accent1">
                        <a:alpha val="0"/>
                      </a:schemeClr>
                    </a:solidFill>
                  </a:ln>
                  <a:solidFill>
                    <a:schemeClr val="tx1">
                      <a:lumMod val="75000"/>
                      <a:lumOff val="25000"/>
                    </a:schemeClr>
                  </a:solidFill>
                  <a:latin typeface="Calibri" panose="020F0502020204030204" pitchFamily="34" charset="0"/>
                  <a:ea typeface="맑은 고딕" pitchFamily="50" charset="-127"/>
                  <a:cs typeface="Calibri" panose="020F0502020204030204" pitchFamily="34" charset="0"/>
                </a:rPr>
                <a:t>Ammonia Reformers &amp; Fuel Cell Systems</a:t>
              </a:r>
            </a:p>
          </p:txBody>
        </p:sp>
        <p:sp>
          <p:nvSpPr>
            <p:cNvPr id="7" name="자유형 76">
              <a:extLst>
                <a:ext uri="{FF2B5EF4-FFF2-40B4-BE49-F238E27FC236}">
                  <a16:creationId xmlns:a16="http://schemas.microsoft.com/office/drawing/2014/main" id="{36CC7552-5776-DF71-35A9-D6D1A11BEB12}"/>
                </a:ext>
              </a:extLst>
            </p:cNvPr>
            <p:cNvSpPr/>
            <p:nvPr/>
          </p:nvSpPr>
          <p:spPr bwMode="auto">
            <a:xfrm>
              <a:off x="0" y="886425"/>
              <a:ext cx="847410" cy="377825"/>
            </a:xfrm>
            <a:custGeom>
              <a:avLst/>
              <a:gdLst>
                <a:gd name="connsiteX0" fmla="*/ 0 w 652433"/>
                <a:gd name="connsiteY0" fmla="*/ 0 h 378664"/>
                <a:gd name="connsiteX1" fmla="*/ 463101 w 652433"/>
                <a:gd name="connsiteY1" fmla="*/ 0 h 378664"/>
                <a:gd name="connsiteX2" fmla="*/ 652433 w 652433"/>
                <a:gd name="connsiteY2" fmla="*/ 189332 h 378664"/>
                <a:gd name="connsiteX3" fmla="*/ 652432 w 652433"/>
                <a:gd name="connsiteY3" fmla="*/ 189332 h 378664"/>
                <a:gd name="connsiteX4" fmla="*/ 463100 w 652433"/>
                <a:gd name="connsiteY4" fmla="*/ 378664 h 378664"/>
                <a:gd name="connsiteX5" fmla="*/ 0 w 652433"/>
                <a:gd name="connsiteY5" fmla="*/ 378663 h 37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2433" h="378664">
                  <a:moveTo>
                    <a:pt x="0" y="0"/>
                  </a:moveTo>
                  <a:lnTo>
                    <a:pt x="463101" y="0"/>
                  </a:lnTo>
                  <a:cubicBezTo>
                    <a:pt x="567666" y="0"/>
                    <a:pt x="652433" y="84767"/>
                    <a:pt x="652433" y="189332"/>
                  </a:cubicBezTo>
                  <a:lnTo>
                    <a:pt x="652432" y="189332"/>
                  </a:lnTo>
                  <a:cubicBezTo>
                    <a:pt x="652432" y="293897"/>
                    <a:pt x="567665" y="378664"/>
                    <a:pt x="463100" y="378664"/>
                  </a:cubicBezTo>
                  <a:lnTo>
                    <a:pt x="0" y="378663"/>
                  </a:lnTo>
                  <a:close/>
                </a:path>
              </a:pathLst>
            </a:custGeom>
            <a:gradFill>
              <a:gsLst>
                <a:gs pos="100000">
                  <a:srgbClr val="243A48"/>
                </a:gs>
                <a:gs pos="0">
                  <a:srgbClr val="3D4C63"/>
                </a:gs>
              </a:gsLst>
              <a:lin ang="5400000" scaled="1"/>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504000" tIns="72000" rIns="0" bIns="0" anchor="ctr"/>
            <a:lstStyle/>
            <a:p>
              <a:pPr>
                <a:lnSpc>
                  <a:spcPct val="50000"/>
                </a:lnSpc>
                <a:spcBef>
                  <a:spcPct val="50000"/>
                </a:spcBef>
                <a:defRPr/>
              </a:pPr>
              <a:endParaRPr lang="en-US" altLang="ko-KR" spc="-100">
                <a:ln>
                  <a:solidFill>
                    <a:srgbClr val="1861AB">
                      <a:alpha val="0"/>
                    </a:srgbClr>
                  </a:solidFill>
                </a:ln>
                <a:solidFill>
                  <a:srgbClr val="30B2D4"/>
                </a:solidFill>
                <a:effectLst>
                  <a:outerShdw blurRad="25400" dist="12700" dir="5400000" algn="t" rotWithShape="0">
                    <a:prstClr val="black">
                      <a:alpha val="50000"/>
                    </a:prstClr>
                  </a:outerShdw>
                </a:effectLst>
                <a:latin typeface="Calibri" panose="020F0502020204030204" pitchFamily="34" charset="0"/>
                <a:ea typeface="+mj-ea"/>
                <a:cs typeface="Calibri" panose="020F0502020204030204" pitchFamily="34" charset="0"/>
              </a:endParaRPr>
            </a:p>
          </p:txBody>
        </p:sp>
        <p:grpSp>
          <p:nvGrpSpPr>
            <p:cNvPr id="9" name="그룹 34">
              <a:extLst>
                <a:ext uri="{FF2B5EF4-FFF2-40B4-BE49-F238E27FC236}">
                  <a16:creationId xmlns:a16="http://schemas.microsoft.com/office/drawing/2014/main" id="{C50D2FB2-2218-C1C4-71DD-C0E68A6D2F98}"/>
                </a:ext>
              </a:extLst>
            </p:cNvPr>
            <p:cNvGrpSpPr>
              <a:grpSpLocks/>
            </p:cNvGrpSpPr>
            <p:nvPr/>
          </p:nvGrpSpPr>
          <p:grpSpPr bwMode="auto">
            <a:xfrm>
              <a:off x="473455" y="932524"/>
              <a:ext cx="287149" cy="286211"/>
              <a:chOff x="731810" y="3129829"/>
              <a:chExt cx="382385" cy="382385"/>
            </a:xfrm>
          </p:grpSpPr>
          <p:sp>
            <p:nvSpPr>
              <p:cNvPr id="10" name="타원 9">
                <a:extLst>
                  <a:ext uri="{FF2B5EF4-FFF2-40B4-BE49-F238E27FC236}">
                    <a16:creationId xmlns:a16="http://schemas.microsoft.com/office/drawing/2014/main" id="{D34560D2-93B2-ADD2-55A3-31A2C5C193E9}"/>
                  </a:ext>
                </a:extLst>
              </p:cNvPr>
              <p:cNvSpPr/>
              <p:nvPr/>
            </p:nvSpPr>
            <p:spPr>
              <a:xfrm>
                <a:off x="731810" y="3129829"/>
                <a:ext cx="382385" cy="382385"/>
              </a:xfrm>
              <a:prstGeom prst="ellipse">
                <a:avLst/>
              </a:prstGeom>
              <a:solidFill>
                <a:schemeClr val="bg1"/>
              </a:solidFill>
              <a:ln w="38100">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latin typeface="Calibri" panose="020F0502020204030204" pitchFamily="34" charset="0"/>
                  <a:cs typeface="Calibri" panose="020F0502020204030204" pitchFamily="34" charset="0"/>
                </a:endParaRPr>
              </a:p>
            </p:txBody>
          </p:sp>
          <p:sp>
            <p:nvSpPr>
              <p:cNvPr id="11" name="갈매기형 수장 79">
                <a:extLst>
                  <a:ext uri="{FF2B5EF4-FFF2-40B4-BE49-F238E27FC236}">
                    <a16:creationId xmlns:a16="http://schemas.microsoft.com/office/drawing/2014/main" id="{67232262-DB49-D101-C43A-DCF4D8C1A035}"/>
                  </a:ext>
                </a:extLst>
              </p:cNvPr>
              <p:cNvSpPr/>
              <p:nvPr/>
            </p:nvSpPr>
            <p:spPr>
              <a:xfrm>
                <a:off x="849939" y="3211763"/>
                <a:ext cx="180593" cy="218518"/>
              </a:xfrm>
              <a:prstGeom prst="chevron">
                <a:avLst/>
              </a:prstGeom>
              <a:solidFill>
                <a:srgbClr val="30B2D4"/>
              </a:solidFill>
              <a:ln>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gradFill>
                    <a:gsLst>
                      <a:gs pos="0">
                        <a:srgbClr val="19A1DB"/>
                      </a:gs>
                      <a:gs pos="100000">
                        <a:srgbClr val="187EBC"/>
                      </a:gs>
                    </a:gsLst>
                    <a:lin ang="5400000" scaled="1"/>
                  </a:gradFill>
                  <a:latin typeface="Calibri" panose="020F0502020204030204" pitchFamily="34" charset="0"/>
                  <a:cs typeface="Calibri" panose="020F0502020204030204" pitchFamily="34" charset="0"/>
                </a:endParaRPr>
              </a:p>
            </p:txBody>
          </p:sp>
        </p:grpSp>
      </p:grpSp>
      <p:grpSp>
        <p:nvGrpSpPr>
          <p:cNvPr id="12" name="그룹 11">
            <a:extLst>
              <a:ext uri="{FF2B5EF4-FFF2-40B4-BE49-F238E27FC236}">
                <a16:creationId xmlns:a16="http://schemas.microsoft.com/office/drawing/2014/main" id="{D9810E29-BF84-523B-3C56-D454A805A97D}"/>
              </a:ext>
            </a:extLst>
          </p:cNvPr>
          <p:cNvGrpSpPr/>
          <p:nvPr/>
        </p:nvGrpSpPr>
        <p:grpSpPr>
          <a:xfrm>
            <a:off x="5953274" y="940658"/>
            <a:ext cx="5428917" cy="400110"/>
            <a:chOff x="0" y="844504"/>
            <a:chExt cx="6615971" cy="493013"/>
          </a:xfrm>
        </p:grpSpPr>
        <p:sp>
          <p:nvSpPr>
            <p:cNvPr id="13" name="직사각형 12">
              <a:extLst>
                <a:ext uri="{FF2B5EF4-FFF2-40B4-BE49-F238E27FC236}">
                  <a16:creationId xmlns:a16="http://schemas.microsoft.com/office/drawing/2014/main" id="{6AEDF7AE-C313-3304-D2CC-F82169570614}"/>
                </a:ext>
              </a:extLst>
            </p:cNvPr>
            <p:cNvSpPr/>
            <p:nvPr/>
          </p:nvSpPr>
          <p:spPr bwMode="auto">
            <a:xfrm>
              <a:off x="621990" y="844504"/>
              <a:ext cx="5993981" cy="493013"/>
            </a:xfrm>
            <a:prstGeom prst="rect">
              <a:avLst/>
            </a:prstGeom>
          </p:spPr>
          <p:txBody>
            <a:bodyPr wrap="none">
              <a:spAutoFit/>
            </a:bodyPr>
            <a:lstStyle/>
            <a:p>
              <a:pPr>
                <a:spcBef>
                  <a:spcPct val="50000"/>
                </a:spcBef>
                <a:defRPr/>
              </a:pPr>
              <a:r>
                <a:rPr lang="en-US" altLang="ko-KR" sz="2000" b="1">
                  <a:ln>
                    <a:solidFill>
                      <a:schemeClr val="accent1">
                        <a:alpha val="0"/>
                      </a:schemeClr>
                    </a:solidFill>
                  </a:ln>
                  <a:solidFill>
                    <a:schemeClr val="tx1">
                      <a:lumMod val="75000"/>
                      <a:lumOff val="25000"/>
                    </a:schemeClr>
                  </a:solidFill>
                  <a:latin typeface="Calibri" panose="020F0502020204030204" pitchFamily="34" charset="0"/>
                  <a:ea typeface="맑은 고딕" pitchFamily="50" charset="-127"/>
                  <a:cs typeface="Calibri" panose="020F0502020204030204" pitchFamily="34" charset="0"/>
                </a:rPr>
                <a:t>AIP for K-Ammonia Storage &amp; Powered PCTC</a:t>
              </a:r>
            </a:p>
          </p:txBody>
        </p:sp>
        <p:sp>
          <p:nvSpPr>
            <p:cNvPr id="14" name="자유형 30">
              <a:extLst>
                <a:ext uri="{FF2B5EF4-FFF2-40B4-BE49-F238E27FC236}">
                  <a16:creationId xmlns:a16="http://schemas.microsoft.com/office/drawing/2014/main" id="{D9B85B03-34E6-A8AD-E139-C7D1BF75D435}"/>
                </a:ext>
              </a:extLst>
            </p:cNvPr>
            <p:cNvSpPr/>
            <p:nvPr/>
          </p:nvSpPr>
          <p:spPr bwMode="auto">
            <a:xfrm>
              <a:off x="0" y="886425"/>
              <a:ext cx="652462" cy="377825"/>
            </a:xfrm>
            <a:custGeom>
              <a:avLst/>
              <a:gdLst>
                <a:gd name="connsiteX0" fmla="*/ 0 w 652433"/>
                <a:gd name="connsiteY0" fmla="*/ 0 h 378664"/>
                <a:gd name="connsiteX1" fmla="*/ 463101 w 652433"/>
                <a:gd name="connsiteY1" fmla="*/ 0 h 378664"/>
                <a:gd name="connsiteX2" fmla="*/ 652433 w 652433"/>
                <a:gd name="connsiteY2" fmla="*/ 189332 h 378664"/>
                <a:gd name="connsiteX3" fmla="*/ 652432 w 652433"/>
                <a:gd name="connsiteY3" fmla="*/ 189332 h 378664"/>
                <a:gd name="connsiteX4" fmla="*/ 463100 w 652433"/>
                <a:gd name="connsiteY4" fmla="*/ 378664 h 378664"/>
                <a:gd name="connsiteX5" fmla="*/ 0 w 652433"/>
                <a:gd name="connsiteY5" fmla="*/ 378663 h 37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2433" h="378664">
                  <a:moveTo>
                    <a:pt x="0" y="0"/>
                  </a:moveTo>
                  <a:lnTo>
                    <a:pt x="463101" y="0"/>
                  </a:lnTo>
                  <a:cubicBezTo>
                    <a:pt x="567666" y="0"/>
                    <a:pt x="652433" y="84767"/>
                    <a:pt x="652433" y="189332"/>
                  </a:cubicBezTo>
                  <a:lnTo>
                    <a:pt x="652432" y="189332"/>
                  </a:lnTo>
                  <a:cubicBezTo>
                    <a:pt x="652432" y="293897"/>
                    <a:pt x="567665" y="378664"/>
                    <a:pt x="463100" y="378664"/>
                  </a:cubicBezTo>
                  <a:lnTo>
                    <a:pt x="0" y="378663"/>
                  </a:lnTo>
                  <a:close/>
                </a:path>
              </a:pathLst>
            </a:custGeom>
            <a:gradFill>
              <a:gsLst>
                <a:gs pos="100000">
                  <a:srgbClr val="243A48"/>
                </a:gs>
                <a:gs pos="0">
                  <a:srgbClr val="3D4C63"/>
                </a:gs>
              </a:gsLst>
              <a:lin ang="5400000" scaled="1"/>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504000" tIns="72000" rIns="0" bIns="0" anchor="ctr"/>
            <a:lstStyle/>
            <a:p>
              <a:pPr>
                <a:lnSpc>
                  <a:spcPct val="50000"/>
                </a:lnSpc>
                <a:spcBef>
                  <a:spcPct val="50000"/>
                </a:spcBef>
                <a:defRPr/>
              </a:pPr>
              <a:endParaRPr lang="en-US" altLang="ko-KR" spc="-100">
                <a:ln>
                  <a:solidFill>
                    <a:srgbClr val="1861AB">
                      <a:alpha val="0"/>
                    </a:srgbClr>
                  </a:solidFill>
                </a:ln>
                <a:solidFill>
                  <a:srgbClr val="30B2D4"/>
                </a:solidFill>
                <a:effectLst>
                  <a:outerShdw blurRad="25400" dist="12700" dir="5400000" algn="t" rotWithShape="0">
                    <a:prstClr val="black">
                      <a:alpha val="50000"/>
                    </a:prstClr>
                  </a:outerShdw>
                </a:effectLst>
                <a:latin typeface="Calibri" panose="020F0502020204030204" pitchFamily="34" charset="0"/>
                <a:ea typeface="+mj-ea"/>
                <a:cs typeface="Calibri" panose="020F0502020204030204" pitchFamily="34" charset="0"/>
              </a:endParaRPr>
            </a:p>
          </p:txBody>
        </p:sp>
        <p:grpSp>
          <p:nvGrpSpPr>
            <p:cNvPr id="30" name="그룹 34">
              <a:extLst>
                <a:ext uri="{FF2B5EF4-FFF2-40B4-BE49-F238E27FC236}">
                  <a16:creationId xmlns:a16="http://schemas.microsoft.com/office/drawing/2014/main" id="{C1575D14-CB7A-7D4C-5122-B44336FDEED6}"/>
                </a:ext>
              </a:extLst>
            </p:cNvPr>
            <p:cNvGrpSpPr>
              <a:grpSpLocks/>
            </p:cNvGrpSpPr>
            <p:nvPr/>
          </p:nvGrpSpPr>
          <p:grpSpPr bwMode="auto">
            <a:xfrm>
              <a:off x="295738" y="932524"/>
              <a:ext cx="287149" cy="286211"/>
              <a:chOff x="495151" y="3129829"/>
              <a:chExt cx="382385" cy="382385"/>
            </a:xfrm>
          </p:grpSpPr>
          <p:sp>
            <p:nvSpPr>
              <p:cNvPr id="31" name="타원 30">
                <a:extLst>
                  <a:ext uri="{FF2B5EF4-FFF2-40B4-BE49-F238E27FC236}">
                    <a16:creationId xmlns:a16="http://schemas.microsoft.com/office/drawing/2014/main" id="{9D88459A-CF6D-6BF9-65D7-EB7EF6E4CDF5}"/>
                  </a:ext>
                </a:extLst>
              </p:cNvPr>
              <p:cNvSpPr/>
              <p:nvPr/>
            </p:nvSpPr>
            <p:spPr>
              <a:xfrm>
                <a:off x="495151" y="3129829"/>
                <a:ext cx="382385" cy="382385"/>
              </a:xfrm>
              <a:prstGeom prst="ellipse">
                <a:avLst/>
              </a:prstGeom>
              <a:solidFill>
                <a:schemeClr val="bg1"/>
              </a:solidFill>
              <a:ln w="38100">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latin typeface="Calibri" panose="020F0502020204030204" pitchFamily="34" charset="0"/>
                  <a:cs typeface="Calibri" panose="020F0502020204030204" pitchFamily="34" charset="0"/>
                </a:endParaRPr>
              </a:p>
            </p:txBody>
          </p:sp>
          <p:sp>
            <p:nvSpPr>
              <p:cNvPr id="32" name="갈매기형 수장 33">
                <a:extLst>
                  <a:ext uri="{FF2B5EF4-FFF2-40B4-BE49-F238E27FC236}">
                    <a16:creationId xmlns:a16="http://schemas.microsoft.com/office/drawing/2014/main" id="{36630FE5-5896-1541-D108-86A4F7CDA027}"/>
                  </a:ext>
                </a:extLst>
              </p:cNvPr>
              <p:cNvSpPr/>
              <p:nvPr/>
            </p:nvSpPr>
            <p:spPr>
              <a:xfrm>
                <a:off x="604160" y="3211763"/>
                <a:ext cx="180594" cy="218518"/>
              </a:xfrm>
              <a:prstGeom prst="chevron">
                <a:avLst/>
              </a:prstGeom>
              <a:solidFill>
                <a:srgbClr val="30B2D4"/>
              </a:solidFill>
              <a:ln>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gradFill>
                    <a:gsLst>
                      <a:gs pos="0">
                        <a:srgbClr val="19A1DB"/>
                      </a:gs>
                      <a:gs pos="100000">
                        <a:srgbClr val="187EBC"/>
                      </a:gs>
                    </a:gsLst>
                    <a:lin ang="5400000" scaled="1"/>
                  </a:gradFill>
                  <a:latin typeface="Calibri" panose="020F0502020204030204" pitchFamily="34" charset="0"/>
                  <a:cs typeface="Calibri" panose="020F0502020204030204" pitchFamily="34" charset="0"/>
                </a:endParaRPr>
              </a:p>
            </p:txBody>
          </p:sp>
        </p:grpSp>
      </p:grpSp>
      <p:pic>
        <p:nvPicPr>
          <p:cNvPr id="33" name="Picture 2">
            <a:extLst>
              <a:ext uri="{FF2B5EF4-FFF2-40B4-BE49-F238E27FC236}">
                <a16:creationId xmlns:a16="http://schemas.microsoft.com/office/drawing/2014/main" id="{6844F15B-0A26-6311-A9BD-B46392BA768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p:blipFill>
        <p:spPr bwMode="auto">
          <a:xfrm>
            <a:off x="1440683" y="1358877"/>
            <a:ext cx="2639093" cy="2286147"/>
          </a:xfrm>
          <a:prstGeom prst="rect">
            <a:avLst/>
          </a:prstGeom>
          <a:noFill/>
          <a:extLst>
            <a:ext uri="{909E8E84-426E-40DD-AFC4-6F175D3DCCD1}">
              <a14:hiddenFill xmlns:a14="http://schemas.microsoft.com/office/drawing/2010/main">
                <a:solidFill>
                  <a:srgbClr val="FFFFFF"/>
                </a:solidFill>
              </a14:hiddenFill>
            </a:ext>
          </a:extLst>
        </p:spPr>
      </p:pic>
      <p:pic>
        <p:nvPicPr>
          <p:cNvPr id="34" name="그림 33">
            <a:extLst>
              <a:ext uri="{FF2B5EF4-FFF2-40B4-BE49-F238E27FC236}">
                <a16:creationId xmlns:a16="http://schemas.microsoft.com/office/drawing/2014/main" id="{BE606214-9BC6-351A-2A3E-E450DB68B7B4}"/>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752184" y="1412776"/>
            <a:ext cx="2608154" cy="2284409"/>
          </a:xfrm>
          <a:prstGeom prst="rect">
            <a:avLst/>
          </a:prstGeom>
        </p:spPr>
      </p:pic>
      <p:grpSp>
        <p:nvGrpSpPr>
          <p:cNvPr id="35" name="그룹 34">
            <a:extLst>
              <a:ext uri="{FF2B5EF4-FFF2-40B4-BE49-F238E27FC236}">
                <a16:creationId xmlns:a16="http://schemas.microsoft.com/office/drawing/2014/main" id="{1C54D215-2AC8-0793-899A-E98E083A209B}"/>
              </a:ext>
            </a:extLst>
          </p:cNvPr>
          <p:cNvGrpSpPr/>
          <p:nvPr/>
        </p:nvGrpSpPr>
        <p:grpSpPr>
          <a:xfrm>
            <a:off x="-615" y="3719877"/>
            <a:ext cx="3844078" cy="400110"/>
            <a:chOff x="0" y="844504"/>
            <a:chExt cx="6454947" cy="476579"/>
          </a:xfrm>
        </p:grpSpPr>
        <p:sp>
          <p:nvSpPr>
            <p:cNvPr id="36" name="직사각형 35">
              <a:extLst>
                <a:ext uri="{FF2B5EF4-FFF2-40B4-BE49-F238E27FC236}">
                  <a16:creationId xmlns:a16="http://schemas.microsoft.com/office/drawing/2014/main" id="{ED65A0BF-7D7A-39FA-B88D-FCDA21CF8639}"/>
                </a:ext>
              </a:extLst>
            </p:cNvPr>
            <p:cNvSpPr/>
            <p:nvPr/>
          </p:nvSpPr>
          <p:spPr bwMode="auto">
            <a:xfrm>
              <a:off x="808622" y="844504"/>
              <a:ext cx="5646325" cy="476579"/>
            </a:xfrm>
            <a:prstGeom prst="rect">
              <a:avLst/>
            </a:prstGeom>
          </p:spPr>
          <p:txBody>
            <a:bodyPr wrap="none">
              <a:spAutoFit/>
            </a:bodyPr>
            <a:lstStyle/>
            <a:p>
              <a:pPr>
                <a:spcBef>
                  <a:spcPct val="50000"/>
                </a:spcBef>
                <a:defRPr/>
              </a:pPr>
              <a:r>
                <a:rPr lang="en-US" altLang="ko-KR" sz="2000" b="1">
                  <a:ln>
                    <a:solidFill>
                      <a:schemeClr val="accent1">
                        <a:alpha val="0"/>
                      </a:schemeClr>
                    </a:solidFill>
                  </a:ln>
                  <a:solidFill>
                    <a:schemeClr val="tx1">
                      <a:lumMod val="75000"/>
                      <a:lumOff val="25000"/>
                    </a:schemeClr>
                  </a:solidFill>
                  <a:latin typeface="Calibri" panose="020F0502020204030204" pitchFamily="34" charset="0"/>
                  <a:ea typeface="맑은 고딕" pitchFamily="50" charset="-127"/>
                  <a:cs typeface="Calibri" panose="020F0502020204030204" pitchFamily="34" charset="0"/>
                </a:rPr>
                <a:t>AIP for LNG Dual-Fueled VLGC</a:t>
              </a:r>
            </a:p>
          </p:txBody>
        </p:sp>
        <p:sp>
          <p:nvSpPr>
            <p:cNvPr id="37" name="자유형 76">
              <a:extLst>
                <a:ext uri="{FF2B5EF4-FFF2-40B4-BE49-F238E27FC236}">
                  <a16:creationId xmlns:a16="http://schemas.microsoft.com/office/drawing/2014/main" id="{DD3C374A-0F14-BF85-CF16-2EE2CFD1B050}"/>
                </a:ext>
              </a:extLst>
            </p:cNvPr>
            <p:cNvSpPr/>
            <p:nvPr/>
          </p:nvSpPr>
          <p:spPr bwMode="auto">
            <a:xfrm>
              <a:off x="0" y="886425"/>
              <a:ext cx="847410" cy="377825"/>
            </a:xfrm>
            <a:custGeom>
              <a:avLst/>
              <a:gdLst>
                <a:gd name="connsiteX0" fmla="*/ 0 w 652433"/>
                <a:gd name="connsiteY0" fmla="*/ 0 h 378664"/>
                <a:gd name="connsiteX1" fmla="*/ 463101 w 652433"/>
                <a:gd name="connsiteY1" fmla="*/ 0 h 378664"/>
                <a:gd name="connsiteX2" fmla="*/ 652433 w 652433"/>
                <a:gd name="connsiteY2" fmla="*/ 189332 h 378664"/>
                <a:gd name="connsiteX3" fmla="*/ 652432 w 652433"/>
                <a:gd name="connsiteY3" fmla="*/ 189332 h 378664"/>
                <a:gd name="connsiteX4" fmla="*/ 463100 w 652433"/>
                <a:gd name="connsiteY4" fmla="*/ 378664 h 378664"/>
                <a:gd name="connsiteX5" fmla="*/ 0 w 652433"/>
                <a:gd name="connsiteY5" fmla="*/ 378663 h 37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2433" h="378664">
                  <a:moveTo>
                    <a:pt x="0" y="0"/>
                  </a:moveTo>
                  <a:lnTo>
                    <a:pt x="463101" y="0"/>
                  </a:lnTo>
                  <a:cubicBezTo>
                    <a:pt x="567666" y="0"/>
                    <a:pt x="652433" y="84767"/>
                    <a:pt x="652433" y="189332"/>
                  </a:cubicBezTo>
                  <a:lnTo>
                    <a:pt x="652432" y="189332"/>
                  </a:lnTo>
                  <a:cubicBezTo>
                    <a:pt x="652432" y="293897"/>
                    <a:pt x="567665" y="378664"/>
                    <a:pt x="463100" y="378664"/>
                  </a:cubicBezTo>
                  <a:lnTo>
                    <a:pt x="0" y="378663"/>
                  </a:lnTo>
                  <a:close/>
                </a:path>
              </a:pathLst>
            </a:custGeom>
            <a:gradFill>
              <a:gsLst>
                <a:gs pos="100000">
                  <a:srgbClr val="243A48"/>
                </a:gs>
                <a:gs pos="0">
                  <a:srgbClr val="3D4C63"/>
                </a:gs>
              </a:gsLst>
              <a:lin ang="5400000" scaled="1"/>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504000" tIns="72000" rIns="0" bIns="0" anchor="ctr"/>
            <a:lstStyle/>
            <a:p>
              <a:pPr>
                <a:lnSpc>
                  <a:spcPct val="50000"/>
                </a:lnSpc>
                <a:spcBef>
                  <a:spcPct val="50000"/>
                </a:spcBef>
                <a:defRPr/>
              </a:pPr>
              <a:endParaRPr lang="en-US" altLang="ko-KR" spc="-100">
                <a:ln>
                  <a:solidFill>
                    <a:srgbClr val="1861AB">
                      <a:alpha val="0"/>
                    </a:srgbClr>
                  </a:solidFill>
                </a:ln>
                <a:solidFill>
                  <a:srgbClr val="30B2D4"/>
                </a:solidFill>
                <a:effectLst>
                  <a:outerShdw blurRad="25400" dist="12700" dir="5400000" algn="t" rotWithShape="0">
                    <a:prstClr val="black">
                      <a:alpha val="50000"/>
                    </a:prstClr>
                  </a:outerShdw>
                </a:effectLst>
                <a:latin typeface="Calibri" panose="020F0502020204030204" pitchFamily="34" charset="0"/>
                <a:ea typeface="+mj-ea"/>
                <a:cs typeface="Calibri" panose="020F0502020204030204" pitchFamily="34" charset="0"/>
              </a:endParaRPr>
            </a:p>
          </p:txBody>
        </p:sp>
        <p:grpSp>
          <p:nvGrpSpPr>
            <p:cNvPr id="38" name="그룹 34">
              <a:extLst>
                <a:ext uri="{FF2B5EF4-FFF2-40B4-BE49-F238E27FC236}">
                  <a16:creationId xmlns:a16="http://schemas.microsoft.com/office/drawing/2014/main" id="{02FF1FFA-CDE9-61D1-B87E-76543F38DAB3}"/>
                </a:ext>
              </a:extLst>
            </p:cNvPr>
            <p:cNvGrpSpPr>
              <a:grpSpLocks/>
            </p:cNvGrpSpPr>
            <p:nvPr/>
          </p:nvGrpSpPr>
          <p:grpSpPr bwMode="auto">
            <a:xfrm>
              <a:off x="473455" y="932524"/>
              <a:ext cx="287149" cy="286211"/>
              <a:chOff x="731810" y="3129829"/>
              <a:chExt cx="382385" cy="382385"/>
            </a:xfrm>
          </p:grpSpPr>
          <p:sp>
            <p:nvSpPr>
              <p:cNvPr id="39" name="타원 38">
                <a:extLst>
                  <a:ext uri="{FF2B5EF4-FFF2-40B4-BE49-F238E27FC236}">
                    <a16:creationId xmlns:a16="http://schemas.microsoft.com/office/drawing/2014/main" id="{E3BC1F1F-5C42-623E-D0C9-27C0A67F95F6}"/>
                  </a:ext>
                </a:extLst>
              </p:cNvPr>
              <p:cNvSpPr/>
              <p:nvPr/>
            </p:nvSpPr>
            <p:spPr>
              <a:xfrm>
                <a:off x="731810" y="3129829"/>
                <a:ext cx="382385" cy="382385"/>
              </a:xfrm>
              <a:prstGeom prst="ellipse">
                <a:avLst/>
              </a:prstGeom>
              <a:solidFill>
                <a:schemeClr val="bg1"/>
              </a:solidFill>
              <a:ln w="38100">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latin typeface="Calibri" panose="020F0502020204030204" pitchFamily="34" charset="0"/>
                  <a:cs typeface="Calibri" panose="020F0502020204030204" pitchFamily="34" charset="0"/>
                </a:endParaRPr>
              </a:p>
            </p:txBody>
          </p:sp>
          <p:sp>
            <p:nvSpPr>
              <p:cNvPr id="40" name="갈매기형 수장 79">
                <a:extLst>
                  <a:ext uri="{FF2B5EF4-FFF2-40B4-BE49-F238E27FC236}">
                    <a16:creationId xmlns:a16="http://schemas.microsoft.com/office/drawing/2014/main" id="{5304A88C-D7ED-268D-5AD8-9B2A0B97FFEC}"/>
                  </a:ext>
                </a:extLst>
              </p:cNvPr>
              <p:cNvSpPr/>
              <p:nvPr/>
            </p:nvSpPr>
            <p:spPr>
              <a:xfrm>
                <a:off x="849939" y="3211763"/>
                <a:ext cx="180593" cy="218518"/>
              </a:xfrm>
              <a:prstGeom prst="chevron">
                <a:avLst/>
              </a:prstGeom>
              <a:solidFill>
                <a:srgbClr val="30B2D4"/>
              </a:solidFill>
              <a:ln>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gradFill>
                    <a:gsLst>
                      <a:gs pos="0">
                        <a:srgbClr val="19A1DB"/>
                      </a:gs>
                      <a:gs pos="100000">
                        <a:srgbClr val="187EBC"/>
                      </a:gs>
                    </a:gsLst>
                    <a:lin ang="5400000" scaled="1"/>
                  </a:gradFill>
                  <a:latin typeface="Calibri" panose="020F0502020204030204" pitchFamily="34" charset="0"/>
                  <a:cs typeface="Calibri" panose="020F0502020204030204" pitchFamily="34" charset="0"/>
                </a:endParaRPr>
              </a:p>
            </p:txBody>
          </p:sp>
        </p:grpSp>
      </p:grpSp>
      <p:grpSp>
        <p:nvGrpSpPr>
          <p:cNvPr id="41" name="그룹 40">
            <a:extLst>
              <a:ext uri="{FF2B5EF4-FFF2-40B4-BE49-F238E27FC236}">
                <a16:creationId xmlns:a16="http://schemas.microsoft.com/office/drawing/2014/main" id="{EE48799D-BCCB-7639-5218-48A6346FABB9}"/>
              </a:ext>
            </a:extLst>
          </p:cNvPr>
          <p:cNvGrpSpPr/>
          <p:nvPr/>
        </p:nvGrpSpPr>
        <p:grpSpPr>
          <a:xfrm>
            <a:off x="5916625" y="3727206"/>
            <a:ext cx="2799239" cy="400110"/>
            <a:chOff x="0" y="844504"/>
            <a:chExt cx="3411302" cy="493013"/>
          </a:xfrm>
        </p:grpSpPr>
        <p:sp>
          <p:nvSpPr>
            <p:cNvPr id="42" name="직사각형 41">
              <a:extLst>
                <a:ext uri="{FF2B5EF4-FFF2-40B4-BE49-F238E27FC236}">
                  <a16:creationId xmlns:a16="http://schemas.microsoft.com/office/drawing/2014/main" id="{C8A55F7C-A2A3-3C26-952A-F3DB95319FEA}"/>
                </a:ext>
              </a:extLst>
            </p:cNvPr>
            <p:cNvSpPr/>
            <p:nvPr/>
          </p:nvSpPr>
          <p:spPr bwMode="auto">
            <a:xfrm>
              <a:off x="585909" y="844504"/>
              <a:ext cx="2825393" cy="493013"/>
            </a:xfrm>
            <a:prstGeom prst="rect">
              <a:avLst/>
            </a:prstGeom>
          </p:spPr>
          <p:txBody>
            <a:bodyPr wrap="none">
              <a:spAutoFit/>
            </a:bodyPr>
            <a:lstStyle/>
            <a:p>
              <a:pPr>
                <a:spcBef>
                  <a:spcPct val="50000"/>
                </a:spcBef>
                <a:defRPr/>
              </a:pPr>
              <a:r>
                <a:rPr lang="en-US" altLang="ko-KR" sz="2000" b="1">
                  <a:ln>
                    <a:solidFill>
                      <a:schemeClr val="accent1">
                        <a:alpha val="0"/>
                      </a:schemeClr>
                    </a:solidFill>
                  </a:ln>
                  <a:solidFill>
                    <a:schemeClr val="tx1">
                      <a:lumMod val="75000"/>
                      <a:lumOff val="25000"/>
                    </a:schemeClr>
                  </a:solidFill>
                  <a:latin typeface="Calibri" panose="020F0502020204030204" pitchFamily="34" charset="0"/>
                  <a:ea typeface="맑은 고딕" pitchFamily="50" charset="-127"/>
                  <a:cs typeface="Calibri" panose="020F0502020204030204" pitchFamily="34" charset="0"/>
                </a:rPr>
                <a:t>AIP 150K CBM ULAC</a:t>
              </a:r>
            </a:p>
          </p:txBody>
        </p:sp>
        <p:sp>
          <p:nvSpPr>
            <p:cNvPr id="43" name="자유형 30">
              <a:extLst>
                <a:ext uri="{FF2B5EF4-FFF2-40B4-BE49-F238E27FC236}">
                  <a16:creationId xmlns:a16="http://schemas.microsoft.com/office/drawing/2014/main" id="{EC691CC5-8135-D2FE-132E-21034E01F1F5}"/>
                </a:ext>
              </a:extLst>
            </p:cNvPr>
            <p:cNvSpPr/>
            <p:nvPr/>
          </p:nvSpPr>
          <p:spPr bwMode="auto">
            <a:xfrm>
              <a:off x="0" y="886425"/>
              <a:ext cx="652462" cy="377825"/>
            </a:xfrm>
            <a:custGeom>
              <a:avLst/>
              <a:gdLst>
                <a:gd name="connsiteX0" fmla="*/ 0 w 652433"/>
                <a:gd name="connsiteY0" fmla="*/ 0 h 378664"/>
                <a:gd name="connsiteX1" fmla="*/ 463101 w 652433"/>
                <a:gd name="connsiteY1" fmla="*/ 0 h 378664"/>
                <a:gd name="connsiteX2" fmla="*/ 652433 w 652433"/>
                <a:gd name="connsiteY2" fmla="*/ 189332 h 378664"/>
                <a:gd name="connsiteX3" fmla="*/ 652432 w 652433"/>
                <a:gd name="connsiteY3" fmla="*/ 189332 h 378664"/>
                <a:gd name="connsiteX4" fmla="*/ 463100 w 652433"/>
                <a:gd name="connsiteY4" fmla="*/ 378664 h 378664"/>
                <a:gd name="connsiteX5" fmla="*/ 0 w 652433"/>
                <a:gd name="connsiteY5" fmla="*/ 378663 h 37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2433" h="378664">
                  <a:moveTo>
                    <a:pt x="0" y="0"/>
                  </a:moveTo>
                  <a:lnTo>
                    <a:pt x="463101" y="0"/>
                  </a:lnTo>
                  <a:cubicBezTo>
                    <a:pt x="567666" y="0"/>
                    <a:pt x="652433" y="84767"/>
                    <a:pt x="652433" y="189332"/>
                  </a:cubicBezTo>
                  <a:lnTo>
                    <a:pt x="652432" y="189332"/>
                  </a:lnTo>
                  <a:cubicBezTo>
                    <a:pt x="652432" y="293897"/>
                    <a:pt x="567665" y="378664"/>
                    <a:pt x="463100" y="378664"/>
                  </a:cubicBezTo>
                  <a:lnTo>
                    <a:pt x="0" y="378663"/>
                  </a:lnTo>
                  <a:close/>
                </a:path>
              </a:pathLst>
            </a:custGeom>
            <a:gradFill>
              <a:gsLst>
                <a:gs pos="100000">
                  <a:srgbClr val="243A48"/>
                </a:gs>
                <a:gs pos="0">
                  <a:srgbClr val="3D4C63"/>
                </a:gs>
              </a:gsLst>
              <a:lin ang="5400000" scaled="1"/>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504000" tIns="72000" rIns="0" bIns="0" anchor="ctr"/>
            <a:lstStyle/>
            <a:p>
              <a:pPr>
                <a:lnSpc>
                  <a:spcPct val="50000"/>
                </a:lnSpc>
                <a:spcBef>
                  <a:spcPct val="50000"/>
                </a:spcBef>
                <a:defRPr/>
              </a:pPr>
              <a:endParaRPr lang="en-US" altLang="ko-KR" spc="-100">
                <a:ln>
                  <a:solidFill>
                    <a:srgbClr val="1861AB">
                      <a:alpha val="0"/>
                    </a:srgbClr>
                  </a:solidFill>
                </a:ln>
                <a:solidFill>
                  <a:srgbClr val="30B2D4"/>
                </a:solidFill>
                <a:effectLst>
                  <a:outerShdw blurRad="25400" dist="12700" dir="5400000" algn="t" rotWithShape="0">
                    <a:prstClr val="black">
                      <a:alpha val="50000"/>
                    </a:prstClr>
                  </a:outerShdw>
                </a:effectLst>
                <a:latin typeface="Calibri" panose="020F0502020204030204" pitchFamily="34" charset="0"/>
                <a:ea typeface="+mj-ea"/>
                <a:cs typeface="Calibri" panose="020F0502020204030204" pitchFamily="34" charset="0"/>
              </a:endParaRPr>
            </a:p>
          </p:txBody>
        </p:sp>
        <p:grpSp>
          <p:nvGrpSpPr>
            <p:cNvPr id="44" name="그룹 34">
              <a:extLst>
                <a:ext uri="{FF2B5EF4-FFF2-40B4-BE49-F238E27FC236}">
                  <a16:creationId xmlns:a16="http://schemas.microsoft.com/office/drawing/2014/main" id="{53B8788C-1DF4-F489-A200-6216D5D3914E}"/>
                </a:ext>
              </a:extLst>
            </p:cNvPr>
            <p:cNvGrpSpPr>
              <a:grpSpLocks/>
            </p:cNvGrpSpPr>
            <p:nvPr/>
          </p:nvGrpSpPr>
          <p:grpSpPr bwMode="auto">
            <a:xfrm>
              <a:off x="295738" y="932524"/>
              <a:ext cx="287149" cy="286211"/>
              <a:chOff x="495151" y="3129829"/>
              <a:chExt cx="382385" cy="382385"/>
            </a:xfrm>
          </p:grpSpPr>
          <p:sp>
            <p:nvSpPr>
              <p:cNvPr id="45" name="타원 44">
                <a:extLst>
                  <a:ext uri="{FF2B5EF4-FFF2-40B4-BE49-F238E27FC236}">
                    <a16:creationId xmlns:a16="http://schemas.microsoft.com/office/drawing/2014/main" id="{5294986E-B266-4D9E-3E75-AD6978CB34AE}"/>
                  </a:ext>
                </a:extLst>
              </p:cNvPr>
              <p:cNvSpPr/>
              <p:nvPr/>
            </p:nvSpPr>
            <p:spPr>
              <a:xfrm>
                <a:off x="495151" y="3129829"/>
                <a:ext cx="382385" cy="382385"/>
              </a:xfrm>
              <a:prstGeom prst="ellipse">
                <a:avLst/>
              </a:prstGeom>
              <a:solidFill>
                <a:schemeClr val="bg1"/>
              </a:solidFill>
              <a:ln w="38100">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latin typeface="Calibri" panose="020F0502020204030204" pitchFamily="34" charset="0"/>
                  <a:cs typeface="Calibri" panose="020F0502020204030204" pitchFamily="34" charset="0"/>
                </a:endParaRPr>
              </a:p>
            </p:txBody>
          </p:sp>
          <p:sp>
            <p:nvSpPr>
              <p:cNvPr id="46" name="갈매기형 수장 33">
                <a:extLst>
                  <a:ext uri="{FF2B5EF4-FFF2-40B4-BE49-F238E27FC236}">
                    <a16:creationId xmlns:a16="http://schemas.microsoft.com/office/drawing/2014/main" id="{B9C5E52F-5167-7E40-D586-1973134B88EA}"/>
                  </a:ext>
                </a:extLst>
              </p:cNvPr>
              <p:cNvSpPr/>
              <p:nvPr/>
            </p:nvSpPr>
            <p:spPr>
              <a:xfrm>
                <a:off x="604160" y="3211763"/>
                <a:ext cx="180594" cy="218518"/>
              </a:xfrm>
              <a:prstGeom prst="chevron">
                <a:avLst/>
              </a:prstGeom>
              <a:solidFill>
                <a:srgbClr val="30B2D4"/>
              </a:solidFill>
              <a:ln>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gradFill>
                    <a:gsLst>
                      <a:gs pos="0">
                        <a:srgbClr val="19A1DB"/>
                      </a:gs>
                      <a:gs pos="100000">
                        <a:srgbClr val="187EBC"/>
                      </a:gs>
                    </a:gsLst>
                    <a:lin ang="5400000" scaled="1"/>
                  </a:gradFill>
                  <a:latin typeface="Calibri" panose="020F0502020204030204" pitchFamily="34" charset="0"/>
                  <a:cs typeface="Calibri" panose="020F0502020204030204" pitchFamily="34" charset="0"/>
                </a:endParaRPr>
              </a:p>
            </p:txBody>
          </p:sp>
        </p:grpSp>
      </p:grpSp>
      <p:pic>
        <p:nvPicPr>
          <p:cNvPr id="47" name="Picture 2">
            <a:extLst>
              <a:ext uri="{FF2B5EF4-FFF2-40B4-BE49-F238E27FC236}">
                <a16:creationId xmlns:a16="http://schemas.microsoft.com/office/drawing/2014/main" id="{8106AA71-1CD5-56A7-8EC3-2F1E6D3F1CF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p:blipFill>
        <p:spPr bwMode="auto">
          <a:xfrm>
            <a:off x="1440683" y="4221088"/>
            <a:ext cx="2639093" cy="2221118"/>
          </a:xfrm>
          <a:prstGeom prst="rect">
            <a:avLst/>
          </a:prstGeom>
          <a:noFill/>
          <a:extLst>
            <a:ext uri="{909E8E84-426E-40DD-AFC4-6F175D3DCCD1}">
              <a14:hiddenFill xmlns:a14="http://schemas.microsoft.com/office/drawing/2010/main">
                <a:solidFill>
                  <a:srgbClr val="FFFFFF"/>
                </a:solidFill>
              </a14:hiddenFill>
            </a:ext>
          </a:extLst>
        </p:spPr>
      </p:pic>
      <p:pic>
        <p:nvPicPr>
          <p:cNvPr id="48" name="그림 47">
            <a:extLst>
              <a:ext uri="{FF2B5EF4-FFF2-40B4-BE49-F238E27FC236}">
                <a16:creationId xmlns:a16="http://schemas.microsoft.com/office/drawing/2014/main" id="{DC7B450B-A63B-1FF1-0B5F-71E60A3AF714}"/>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7752184" y="4168927"/>
            <a:ext cx="2608154" cy="2284409"/>
          </a:xfrm>
          <a:prstGeom prst="rect">
            <a:avLst/>
          </a:prstGeom>
        </p:spPr>
      </p:pic>
      <p:sp>
        <p:nvSpPr>
          <p:cNvPr id="3" name="제목 3">
            <a:extLst>
              <a:ext uri="{FF2B5EF4-FFF2-40B4-BE49-F238E27FC236}">
                <a16:creationId xmlns:a16="http://schemas.microsoft.com/office/drawing/2014/main" id="{13DD40C0-AFB8-6024-B981-893F49F53A9E}"/>
              </a:ext>
            </a:extLst>
          </p:cNvPr>
          <p:cNvSpPr txBox="1">
            <a:spLocks/>
          </p:cNvSpPr>
          <p:nvPr/>
        </p:nvSpPr>
        <p:spPr>
          <a:xfrm>
            <a:off x="326231" y="87940"/>
            <a:ext cx="10417195" cy="511062"/>
          </a:xfrm>
          <a:prstGeom prst="rect">
            <a:avLst/>
          </a:prstGeom>
        </p:spPr>
        <p:txBody>
          <a:bodyPr vert="horz" lIns="91440" tIns="45720" rIns="91440" bIns="45720" rtlCol="0" anchor="ctr">
            <a:noAutofit/>
          </a:bodyPr>
          <a:lstStyle>
            <a:lvl1pPr algn="l" defTabSz="914400" rtl="0" eaLnBrk="1" latinLnBrk="1" hangingPunct="1">
              <a:lnSpc>
                <a:spcPct val="90000"/>
              </a:lnSpc>
              <a:spcBef>
                <a:spcPct val="0"/>
              </a:spcBef>
              <a:buNone/>
              <a:defRPr sz="2400" b="1" kern="1200" spc="-50" baseline="0">
                <a:ln>
                  <a:solidFill>
                    <a:schemeClr val="accent1">
                      <a:alpha val="0"/>
                    </a:schemeClr>
                  </a:solidFill>
                </a:ln>
                <a:gradFill flip="none" rotWithShape="1">
                  <a:gsLst>
                    <a:gs pos="0">
                      <a:srgbClr val="007CB7"/>
                    </a:gs>
                    <a:gs pos="100000">
                      <a:srgbClr val="005F8E"/>
                    </a:gs>
                  </a:gsLst>
                  <a:lin ang="5400000" scaled="1"/>
                  <a:tileRect/>
                </a:gradFill>
                <a:latin typeface="+mj-lt"/>
                <a:ea typeface="+mj-ea"/>
                <a:cs typeface="+mj-cs"/>
              </a:defRPr>
            </a:lvl1pPr>
          </a:lstStyle>
          <a:p>
            <a:pPr defTabSz="457200" fontAlgn="auto" latinLnBrk="0">
              <a:spcAft>
                <a:spcPts val="0"/>
              </a:spcAft>
              <a:defRPr/>
            </a:pPr>
            <a:r>
              <a:rPr lang="en-US" altLang="ko-KR" spc="-46" dirty="0">
                <a:ln>
                  <a:solidFill>
                    <a:srgbClr val="4472C4">
                      <a:alpha val="0"/>
                    </a:srgbClr>
                  </a:solidFill>
                </a:ln>
                <a:solidFill>
                  <a:srgbClr val="0088C7"/>
                </a:solidFill>
                <a:latin typeface="Arial" panose="020B0604020202020204" pitchFamily="34" charset="0"/>
                <a:ea typeface="Meiryo" panose="020B0604030504040204" pitchFamily="34" charset="-128"/>
                <a:cs typeface="Arial" panose="020B0604020202020204" pitchFamily="34" charset="0"/>
              </a:rPr>
              <a:t>De-carbonization</a:t>
            </a:r>
            <a:endParaRPr lang="ko-KR" altLang="en-US" spc="-46" dirty="0">
              <a:ln>
                <a:solidFill>
                  <a:srgbClr val="4472C4">
                    <a:alpha val="0"/>
                  </a:srgbClr>
                </a:solidFill>
              </a:ln>
              <a:solidFill>
                <a:srgbClr val="0088C7"/>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14539201"/>
      </p:ext>
    </p:extLst>
  </p:cSld>
  <p:clrMapOvr>
    <a:masterClrMapping/>
  </p:clrMapOvr>
  <mc:AlternateContent xmlns:mc="http://schemas.openxmlformats.org/markup-compatibility/2006" xmlns:p14="http://schemas.microsoft.com/office/powerpoint/2010/main">
    <mc:Choice Requires="p14">
      <p:transition spd="slow" p14:dur="2000" advTm="7212"/>
    </mc:Choice>
    <mc:Fallback xmlns="">
      <p:transition spd="slow" advTm="721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4C7EC4-CFB7-D8BD-E1B5-A9121B0FE9FD}"/>
            </a:ext>
          </a:extLst>
        </p:cNvPr>
        <p:cNvGrpSpPr/>
        <p:nvPr/>
      </p:nvGrpSpPr>
      <p:grpSpPr>
        <a:xfrm>
          <a:off x="0" y="0"/>
          <a:ext cx="0" cy="0"/>
          <a:chOff x="0" y="0"/>
          <a:chExt cx="0" cy="0"/>
        </a:xfrm>
      </p:grpSpPr>
      <p:grpSp>
        <p:nvGrpSpPr>
          <p:cNvPr id="5" name="그룹 4">
            <a:extLst>
              <a:ext uri="{FF2B5EF4-FFF2-40B4-BE49-F238E27FC236}">
                <a16:creationId xmlns:a16="http://schemas.microsoft.com/office/drawing/2014/main" id="{60A9B912-6C62-5842-B568-628F41E55FC2}"/>
              </a:ext>
            </a:extLst>
          </p:cNvPr>
          <p:cNvGrpSpPr/>
          <p:nvPr/>
        </p:nvGrpSpPr>
        <p:grpSpPr>
          <a:xfrm>
            <a:off x="-615" y="894492"/>
            <a:ext cx="4667956" cy="400110"/>
            <a:chOff x="0" y="844504"/>
            <a:chExt cx="7838398" cy="476579"/>
          </a:xfrm>
        </p:grpSpPr>
        <p:sp>
          <p:nvSpPr>
            <p:cNvPr id="6" name="직사각형 5">
              <a:extLst>
                <a:ext uri="{FF2B5EF4-FFF2-40B4-BE49-F238E27FC236}">
                  <a16:creationId xmlns:a16="http://schemas.microsoft.com/office/drawing/2014/main" id="{C243DF21-6E0F-68A3-D435-BD5F77395DB7}"/>
                </a:ext>
              </a:extLst>
            </p:cNvPr>
            <p:cNvSpPr/>
            <p:nvPr/>
          </p:nvSpPr>
          <p:spPr bwMode="auto">
            <a:xfrm>
              <a:off x="808622" y="844504"/>
              <a:ext cx="7029776" cy="476579"/>
            </a:xfrm>
            <a:prstGeom prst="rect">
              <a:avLst/>
            </a:prstGeom>
          </p:spPr>
          <p:txBody>
            <a:bodyPr wrap="none">
              <a:spAutoFit/>
            </a:bodyPr>
            <a:lstStyle/>
            <a:p>
              <a:pPr>
                <a:spcBef>
                  <a:spcPct val="50000"/>
                </a:spcBef>
                <a:defRPr/>
              </a:pPr>
              <a:r>
                <a:rPr lang="en-US" altLang="ko-KR" sz="2000" b="1" dirty="0">
                  <a:ln>
                    <a:solidFill>
                      <a:schemeClr val="accent1">
                        <a:alpha val="0"/>
                      </a:schemeClr>
                    </a:solidFill>
                  </a:ln>
                  <a:solidFill>
                    <a:schemeClr val="tx1">
                      <a:lumMod val="75000"/>
                      <a:lumOff val="25000"/>
                    </a:schemeClr>
                  </a:solidFill>
                  <a:latin typeface="Calibri" panose="020F0502020204030204" pitchFamily="34" charset="0"/>
                  <a:ea typeface="맑은 고딕" pitchFamily="50" charset="-127"/>
                  <a:cs typeface="Calibri" panose="020F0502020204030204" pitchFamily="34" charset="0"/>
                </a:rPr>
                <a:t>AIP for Electric Propulsion Hybrid CTV</a:t>
              </a:r>
            </a:p>
          </p:txBody>
        </p:sp>
        <p:sp>
          <p:nvSpPr>
            <p:cNvPr id="7" name="자유형 76">
              <a:extLst>
                <a:ext uri="{FF2B5EF4-FFF2-40B4-BE49-F238E27FC236}">
                  <a16:creationId xmlns:a16="http://schemas.microsoft.com/office/drawing/2014/main" id="{F0505D42-5B49-09C3-FBDA-52333B2A05F7}"/>
                </a:ext>
              </a:extLst>
            </p:cNvPr>
            <p:cNvSpPr/>
            <p:nvPr/>
          </p:nvSpPr>
          <p:spPr bwMode="auto">
            <a:xfrm>
              <a:off x="0" y="886425"/>
              <a:ext cx="847410" cy="377825"/>
            </a:xfrm>
            <a:custGeom>
              <a:avLst/>
              <a:gdLst>
                <a:gd name="connsiteX0" fmla="*/ 0 w 652433"/>
                <a:gd name="connsiteY0" fmla="*/ 0 h 378664"/>
                <a:gd name="connsiteX1" fmla="*/ 463101 w 652433"/>
                <a:gd name="connsiteY1" fmla="*/ 0 h 378664"/>
                <a:gd name="connsiteX2" fmla="*/ 652433 w 652433"/>
                <a:gd name="connsiteY2" fmla="*/ 189332 h 378664"/>
                <a:gd name="connsiteX3" fmla="*/ 652432 w 652433"/>
                <a:gd name="connsiteY3" fmla="*/ 189332 h 378664"/>
                <a:gd name="connsiteX4" fmla="*/ 463100 w 652433"/>
                <a:gd name="connsiteY4" fmla="*/ 378664 h 378664"/>
                <a:gd name="connsiteX5" fmla="*/ 0 w 652433"/>
                <a:gd name="connsiteY5" fmla="*/ 378663 h 37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2433" h="378664">
                  <a:moveTo>
                    <a:pt x="0" y="0"/>
                  </a:moveTo>
                  <a:lnTo>
                    <a:pt x="463101" y="0"/>
                  </a:lnTo>
                  <a:cubicBezTo>
                    <a:pt x="567666" y="0"/>
                    <a:pt x="652433" y="84767"/>
                    <a:pt x="652433" y="189332"/>
                  </a:cubicBezTo>
                  <a:lnTo>
                    <a:pt x="652432" y="189332"/>
                  </a:lnTo>
                  <a:cubicBezTo>
                    <a:pt x="652432" y="293897"/>
                    <a:pt x="567665" y="378664"/>
                    <a:pt x="463100" y="378664"/>
                  </a:cubicBezTo>
                  <a:lnTo>
                    <a:pt x="0" y="378663"/>
                  </a:lnTo>
                  <a:close/>
                </a:path>
              </a:pathLst>
            </a:custGeom>
            <a:gradFill>
              <a:gsLst>
                <a:gs pos="100000">
                  <a:srgbClr val="243A48"/>
                </a:gs>
                <a:gs pos="0">
                  <a:srgbClr val="3D4C63"/>
                </a:gs>
              </a:gsLst>
              <a:lin ang="5400000" scaled="1"/>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504000" tIns="72000" rIns="0" bIns="0" anchor="ctr"/>
            <a:lstStyle/>
            <a:p>
              <a:pPr>
                <a:lnSpc>
                  <a:spcPct val="50000"/>
                </a:lnSpc>
                <a:spcBef>
                  <a:spcPct val="50000"/>
                </a:spcBef>
                <a:defRPr/>
              </a:pPr>
              <a:endParaRPr lang="en-US" altLang="ko-KR" spc="-100">
                <a:ln>
                  <a:solidFill>
                    <a:srgbClr val="1861AB">
                      <a:alpha val="0"/>
                    </a:srgbClr>
                  </a:solidFill>
                </a:ln>
                <a:solidFill>
                  <a:srgbClr val="30B2D4"/>
                </a:solidFill>
                <a:effectLst>
                  <a:outerShdw blurRad="25400" dist="12700" dir="5400000" algn="t" rotWithShape="0">
                    <a:prstClr val="black">
                      <a:alpha val="50000"/>
                    </a:prstClr>
                  </a:outerShdw>
                </a:effectLst>
                <a:latin typeface="Calibri" panose="020F0502020204030204" pitchFamily="34" charset="0"/>
                <a:ea typeface="+mj-ea"/>
                <a:cs typeface="Calibri" panose="020F0502020204030204" pitchFamily="34" charset="0"/>
              </a:endParaRPr>
            </a:p>
          </p:txBody>
        </p:sp>
        <p:grpSp>
          <p:nvGrpSpPr>
            <p:cNvPr id="9" name="그룹 34">
              <a:extLst>
                <a:ext uri="{FF2B5EF4-FFF2-40B4-BE49-F238E27FC236}">
                  <a16:creationId xmlns:a16="http://schemas.microsoft.com/office/drawing/2014/main" id="{9C10A401-098B-67B4-0A3D-5655EB58547A}"/>
                </a:ext>
              </a:extLst>
            </p:cNvPr>
            <p:cNvGrpSpPr>
              <a:grpSpLocks/>
            </p:cNvGrpSpPr>
            <p:nvPr/>
          </p:nvGrpSpPr>
          <p:grpSpPr bwMode="auto">
            <a:xfrm>
              <a:off x="473455" y="932524"/>
              <a:ext cx="287149" cy="286211"/>
              <a:chOff x="731810" y="3129829"/>
              <a:chExt cx="382385" cy="382385"/>
            </a:xfrm>
          </p:grpSpPr>
          <p:sp>
            <p:nvSpPr>
              <p:cNvPr id="10" name="타원 9">
                <a:extLst>
                  <a:ext uri="{FF2B5EF4-FFF2-40B4-BE49-F238E27FC236}">
                    <a16:creationId xmlns:a16="http://schemas.microsoft.com/office/drawing/2014/main" id="{A67D159D-F92A-80AA-35BA-2D73E52BE330}"/>
                  </a:ext>
                </a:extLst>
              </p:cNvPr>
              <p:cNvSpPr/>
              <p:nvPr/>
            </p:nvSpPr>
            <p:spPr>
              <a:xfrm>
                <a:off x="731810" y="3129829"/>
                <a:ext cx="382385" cy="382385"/>
              </a:xfrm>
              <a:prstGeom prst="ellipse">
                <a:avLst/>
              </a:prstGeom>
              <a:solidFill>
                <a:schemeClr val="bg1"/>
              </a:solidFill>
              <a:ln w="38100">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latin typeface="Calibri" panose="020F0502020204030204" pitchFamily="34" charset="0"/>
                  <a:cs typeface="Calibri" panose="020F0502020204030204" pitchFamily="34" charset="0"/>
                </a:endParaRPr>
              </a:p>
            </p:txBody>
          </p:sp>
          <p:sp>
            <p:nvSpPr>
              <p:cNvPr id="11" name="갈매기형 수장 79">
                <a:extLst>
                  <a:ext uri="{FF2B5EF4-FFF2-40B4-BE49-F238E27FC236}">
                    <a16:creationId xmlns:a16="http://schemas.microsoft.com/office/drawing/2014/main" id="{78815C9D-1C1A-C88A-7B44-1AA08133CB75}"/>
                  </a:ext>
                </a:extLst>
              </p:cNvPr>
              <p:cNvSpPr/>
              <p:nvPr/>
            </p:nvSpPr>
            <p:spPr>
              <a:xfrm>
                <a:off x="849939" y="3211763"/>
                <a:ext cx="180593" cy="218518"/>
              </a:xfrm>
              <a:prstGeom prst="chevron">
                <a:avLst/>
              </a:prstGeom>
              <a:solidFill>
                <a:srgbClr val="30B2D4"/>
              </a:solidFill>
              <a:ln>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gradFill>
                    <a:gsLst>
                      <a:gs pos="0">
                        <a:srgbClr val="19A1DB"/>
                      </a:gs>
                      <a:gs pos="100000">
                        <a:srgbClr val="187EBC"/>
                      </a:gs>
                    </a:gsLst>
                    <a:lin ang="5400000" scaled="1"/>
                  </a:gradFill>
                  <a:latin typeface="Calibri" panose="020F0502020204030204" pitchFamily="34" charset="0"/>
                  <a:cs typeface="Calibri" panose="020F0502020204030204" pitchFamily="34" charset="0"/>
                </a:endParaRPr>
              </a:p>
            </p:txBody>
          </p:sp>
        </p:grpSp>
      </p:grpSp>
      <p:grpSp>
        <p:nvGrpSpPr>
          <p:cNvPr id="12" name="그룹 11">
            <a:extLst>
              <a:ext uri="{FF2B5EF4-FFF2-40B4-BE49-F238E27FC236}">
                <a16:creationId xmlns:a16="http://schemas.microsoft.com/office/drawing/2014/main" id="{D91B42E5-727A-2A0D-45B5-7B66A18DDA0D}"/>
              </a:ext>
            </a:extLst>
          </p:cNvPr>
          <p:cNvGrpSpPr/>
          <p:nvPr/>
        </p:nvGrpSpPr>
        <p:grpSpPr>
          <a:xfrm>
            <a:off x="5953274" y="940658"/>
            <a:ext cx="4633571" cy="400110"/>
            <a:chOff x="0" y="844504"/>
            <a:chExt cx="5646720" cy="493013"/>
          </a:xfrm>
        </p:grpSpPr>
        <p:sp>
          <p:nvSpPr>
            <p:cNvPr id="13" name="직사각형 12">
              <a:extLst>
                <a:ext uri="{FF2B5EF4-FFF2-40B4-BE49-F238E27FC236}">
                  <a16:creationId xmlns:a16="http://schemas.microsoft.com/office/drawing/2014/main" id="{0D618E1C-FD54-EAE4-DC95-26B9DE45F624}"/>
                </a:ext>
              </a:extLst>
            </p:cNvPr>
            <p:cNvSpPr/>
            <p:nvPr/>
          </p:nvSpPr>
          <p:spPr bwMode="auto">
            <a:xfrm>
              <a:off x="621990" y="844504"/>
              <a:ext cx="5024730" cy="493013"/>
            </a:xfrm>
            <a:prstGeom prst="rect">
              <a:avLst/>
            </a:prstGeom>
          </p:spPr>
          <p:txBody>
            <a:bodyPr wrap="none">
              <a:spAutoFit/>
            </a:bodyPr>
            <a:lstStyle/>
            <a:p>
              <a:pPr>
                <a:spcBef>
                  <a:spcPct val="50000"/>
                </a:spcBef>
                <a:defRPr/>
              </a:pPr>
              <a:r>
                <a:rPr lang="en-US" altLang="ko-KR" sz="2000" b="1" dirty="0">
                  <a:ln>
                    <a:solidFill>
                      <a:schemeClr val="accent1">
                        <a:alpha val="0"/>
                      </a:schemeClr>
                    </a:solidFill>
                  </a:ln>
                  <a:solidFill>
                    <a:schemeClr val="tx1">
                      <a:lumMod val="75000"/>
                      <a:lumOff val="25000"/>
                    </a:schemeClr>
                  </a:solidFill>
                  <a:latin typeface="Calibri" panose="020F0502020204030204" pitchFamily="34" charset="0"/>
                  <a:ea typeface="맑은 고딕" pitchFamily="50" charset="-127"/>
                  <a:cs typeface="Calibri" panose="020F0502020204030204" pitchFamily="34" charset="0"/>
                </a:rPr>
                <a:t>AIP for Onboard CO2 Capture System</a:t>
              </a:r>
            </a:p>
          </p:txBody>
        </p:sp>
        <p:sp>
          <p:nvSpPr>
            <p:cNvPr id="14" name="자유형 30">
              <a:extLst>
                <a:ext uri="{FF2B5EF4-FFF2-40B4-BE49-F238E27FC236}">
                  <a16:creationId xmlns:a16="http://schemas.microsoft.com/office/drawing/2014/main" id="{4F0E476A-35C4-ED1F-F73F-FB4F28EC3F8B}"/>
                </a:ext>
              </a:extLst>
            </p:cNvPr>
            <p:cNvSpPr/>
            <p:nvPr/>
          </p:nvSpPr>
          <p:spPr bwMode="auto">
            <a:xfrm>
              <a:off x="0" y="886425"/>
              <a:ext cx="652462" cy="377825"/>
            </a:xfrm>
            <a:custGeom>
              <a:avLst/>
              <a:gdLst>
                <a:gd name="connsiteX0" fmla="*/ 0 w 652433"/>
                <a:gd name="connsiteY0" fmla="*/ 0 h 378664"/>
                <a:gd name="connsiteX1" fmla="*/ 463101 w 652433"/>
                <a:gd name="connsiteY1" fmla="*/ 0 h 378664"/>
                <a:gd name="connsiteX2" fmla="*/ 652433 w 652433"/>
                <a:gd name="connsiteY2" fmla="*/ 189332 h 378664"/>
                <a:gd name="connsiteX3" fmla="*/ 652432 w 652433"/>
                <a:gd name="connsiteY3" fmla="*/ 189332 h 378664"/>
                <a:gd name="connsiteX4" fmla="*/ 463100 w 652433"/>
                <a:gd name="connsiteY4" fmla="*/ 378664 h 378664"/>
                <a:gd name="connsiteX5" fmla="*/ 0 w 652433"/>
                <a:gd name="connsiteY5" fmla="*/ 378663 h 37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2433" h="378664">
                  <a:moveTo>
                    <a:pt x="0" y="0"/>
                  </a:moveTo>
                  <a:lnTo>
                    <a:pt x="463101" y="0"/>
                  </a:lnTo>
                  <a:cubicBezTo>
                    <a:pt x="567666" y="0"/>
                    <a:pt x="652433" y="84767"/>
                    <a:pt x="652433" y="189332"/>
                  </a:cubicBezTo>
                  <a:lnTo>
                    <a:pt x="652432" y="189332"/>
                  </a:lnTo>
                  <a:cubicBezTo>
                    <a:pt x="652432" y="293897"/>
                    <a:pt x="567665" y="378664"/>
                    <a:pt x="463100" y="378664"/>
                  </a:cubicBezTo>
                  <a:lnTo>
                    <a:pt x="0" y="378663"/>
                  </a:lnTo>
                  <a:close/>
                </a:path>
              </a:pathLst>
            </a:custGeom>
            <a:gradFill>
              <a:gsLst>
                <a:gs pos="100000">
                  <a:srgbClr val="243A48"/>
                </a:gs>
                <a:gs pos="0">
                  <a:srgbClr val="3D4C63"/>
                </a:gs>
              </a:gsLst>
              <a:lin ang="5400000" scaled="1"/>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504000" tIns="72000" rIns="0" bIns="0" anchor="ctr"/>
            <a:lstStyle/>
            <a:p>
              <a:pPr>
                <a:lnSpc>
                  <a:spcPct val="50000"/>
                </a:lnSpc>
                <a:spcBef>
                  <a:spcPct val="50000"/>
                </a:spcBef>
                <a:defRPr/>
              </a:pPr>
              <a:endParaRPr lang="en-US" altLang="ko-KR" spc="-100">
                <a:ln>
                  <a:solidFill>
                    <a:srgbClr val="1861AB">
                      <a:alpha val="0"/>
                    </a:srgbClr>
                  </a:solidFill>
                </a:ln>
                <a:solidFill>
                  <a:srgbClr val="30B2D4"/>
                </a:solidFill>
                <a:effectLst>
                  <a:outerShdw blurRad="25400" dist="12700" dir="5400000" algn="t" rotWithShape="0">
                    <a:prstClr val="black">
                      <a:alpha val="50000"/>
                    </a:prstClr>
                  </a:outerShdw>
                </a:effectLst>
                <a:latin typeface="Calibri" panose="020F0502020204030204" pitchFamily="34" charset="0"/>
                <a:ea typeface="+mj-ea"/>
                <a:cs typeface="Calibri" panose="020F0502020204030204" pitchFamily="34" charset="0"/>
              </a:endParaRPr>
            </a:p>
          </p:txBody>
        </p:sp>
        <p:grpSp>
          <p:nvGrpSpPr>
            <p:cNvPr id="30" name="그룹 34">
              <a:extLst>
                <a:ext uri="{FF2B5EF4-FFF2-40B4-BE49-F238E27FC236}">
                  <a16:creationId xmlns:a16="http://schemas.microsoft.com/office/drawing/2014/main" id="{B761EA35-25C8-3793-B8C0-E8FED3F28151}"/>
                </a:ext>
              </a:extLst>
            </p:cNvPr>
            <p:cNvGrpSpPr>
              <a:grpSpLocks/>
            </p:cNvGrpSpPr>
            <p:nvPr/>
          </p:nvGrpSpPr>
          <p:grpSpPr bwMode="auto">
            <a:xfrm>
              <a:off x="295738" y="932524"/>
              <a:ext cx="287149" cy="286211"/>
              <a:chOff x="495151" y="3129829"/>
              <a:chExt cx="382385" cy="382385"/>
            </a:xfrm>
          </p:grpSpPr>
          <p:sp>
            <p:nvSpPr>
              <p:cNvPr id="31" name="타원 30">
                <a:extLst>
                  <a:ext uri="{FF2B5EF4-FFF2-40B4-BE49-F238E27FC236}">
                    <a16:creationId xmlns:a16="http://schemas.microsoft.com/office/drawing/2014/main" id="{10B63D3E-B782-CD63-257F-53593AD9DE5B}"/>
                  </a:ext>
                </a:extLst>
              </p:cNvPr>
              <p:cNvSpPr/>
              <p:nvPr/>
            </p:nvSpPr>
            <p:spPr>
              <a:xfrm>
                <a:off x="495151" y="3129829"/>
                <a:ext cx="382385" cy="382385"/>
              </a:xfrm>
              <a:prstGeom prst="ellipse">
                <a:avLst/>
              </a:prstGeom>
              <a:solidFill>
                <a:schemeClr val="bg1"/>
              </a:solidFill>
              <a:ln w="38100">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latin typeface="Calibri" panose="020F0502020204030204" pitchFamily="34" charset="0"/>
                  <a:cs typeface="Calibri" panose="020F0502020204030204" pitchFamily="34" charset="0"/>
                </a:endParaRPr>
              </a:p>
            </p:txBody>
          </p:sp>
          <p:sp>
            <p:nvSpPr>
              <p:cNvPr id="32" name="갈매기형 수장 33">
                <a:extLst>
                  <a:ext uri="{FF2B5EF4-FFF2-40B4-BE49-F238E27FC236}">
                    <a16:creationId xmlns:a16="http://schemas.microsoft.com/office/drawing/2014/main" id="{E2A6AE25-1324-DA87-CC8D-EE6DAC3A86A6}"/>
                  </a:ext>
                </a:extLst>
              </p:cNvPr>
              <p:cNvSpPr/>
              <p:nvPr/>
            </p:nvSpPr>
            <p:spPr>
              <a:xfrm>
                <a:off x="604160" y="3211763"/>
                <a:ext cx="180594" cy="218518"/>
              </a:xfrm>
              <a:prstGeom prst="chevron">
                <a:avLst/>
              </a:prstGeom>
              <a:solidFill>
                <a:srgbClr val="30B2D4"/>
              </a:solidFill>
              <a:ln>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gradFill>
                    <a:gsLst>
                      <a:gs pos="0">
                        <a:srgbClr val="19A1DB"/>
                      </a:gs>
                      <a:gs pos="100000">
                        <a:srgbClr val="187EBC"/>
                      </a:gs>
                    </a:gsLst>
                    <a:lin ang="5400000" scaled="1"/>
                  </a:gradFill>
                  <a:latin typeface="Calibri" panose="020F0502020204030204" pitchFamily="34" charset="0"/>
                  <a:cs typeface="Calibri" panose="020F0502020204030204" pitchFamily="34" charset="0"/>
                </a:endParaRPr>
              </a:p>
            </p:txBody>
          </p:sp>
        </p:grpSp>
      </p:grpSp>
      <p:grpSp>
        <p:nvGrpSpPr>
          <p:cNvPr id="35" name="그룹 34">
            <a:extLst>
              <a:ext uri="{FF2B5EF4-FFF2-40B4-BE49-F238E27FC236}">
                <a16:creationId xmlns:a16="http://schemas.microsoft.com/office/drawing/2014/main" id="{7D09B5BC-A8FD-9952-DD2A-554BBD96FDED}"/>
              </a:ext>
            </a:extLst>
          </p:cNvPr>
          <p:cNvGrpSpPr/>
          <p:nvPr/>
        </p:nvGrpSpPr>
        <p:grpSpPr>
          <a:xfrm>
            <a:off x="-615" y="3719877"/>
            <a:ext cx="3824200" cy="400110"/>
            <a:chOff x="0" y="844504"/>
            <a:chExt cx="6421569" cy="476579"/>
          </a:xfrm>
        </p:grpSpPr>
        <p:sp>
          <p:nvSpPr>
            <p:cNvPr id="36" name="직사각형 35">
              <a:extLst>
                <a:ext uri="{FF2B5EF4-FFF2-40B4-BE49-F238E27FC236}">
                  <a16:creationId xmlns:a16="http://schemas.microsoft.com/office/drawing/2014/main" id="{0251C07A-5623-5793-9EC4-310289EC63A9}"/>
                </a:ext>
              </a:extLst>
            </p:cNvPr>
            <p:cNvSpPr/>
            <p:nvPr/>
          </p:nvSpPr>
          <p:spPr bwMode="auto">
            <a:xfrm>
              <a:off x="808622" y="844504"/>
              <a:ext cx="5612947" cy="476579"/>
            </a:xfrm>
            <a:prstGeom prst="rect">
              <a:avLst/>
            </a:prstGeom>
          </p:spPr>
          <p:txBody>
            <a:bodyPr wrap="none">
              <a:spAutoFit/>
            </a:bodyPr>
            <a:lstStyle/>
            <a:p>
              <a:pPr>
                <a:spcBef>
                  <a:spcPct val="50000"/>
                </a:spcBef>
                <a:defRPr/>
              </a:pPr>
              <a:r>
                <a:rPr lang="en-US" altLang="ko-KR" sz="2000" b="1" dirty="0">
                  <a:ln>
                    <a:solidFill>
                      <a:schemeClr val="accent1">
                        <a:alpha val="0"/>
                      </a:schemeClr>
                    </a:solidFill>
                  </a:ln>
                  <a:solidFill>
                    <a:schemeClr val="tx1">
                      <a:lumMod val="75000"/>
                      <a:lumOff val="25000"/>
                    </a:schemeClr>
                  </a:solidFill>
                  <a:latin typeface="Calibri" panose="020F0502020204030204" pitchFamily="34" charset="0"/>
                  <a:ea typeface="맑은 고딕" pitchFamily="50" charset="-127"/>
                  <a:cs typeface="Calibri" panose="020F0502020204030204" pitchFamily="34" charset="0"/>
                </a:rPr>
                <a:t>Korea’s First OCCS installation</a:t>
              </a:r>
            </a:p>
          </p:txBody>
        </p:sp>
        <p:sp>
          <p:nvSpPr>
            <p:cNvPr id="37" name="자유형 76">
              <a:extLst>
                <a:ext uri="{FF2B5EF4-FFF2-40B4-BE49-F238E27FC236}">
                  <a16:creationId xmlns:a16="http://schemas.microsoft.com/office/drawing/2014/main" id="{9308D3EE-F780-2143-F9C6-B9CF62980790}"/>
                </a:ext>
              </a:extLst>
            </p:cNvPr>
            <p:cNvSpPr/>
            <p:nvPr/>
          </p:nvSpPr>
          <p:spPr bwMode="auto">
            <a:xfrm>
              <a:off x="0" y="886425"/>
              <a:ext cx="847410" cy="377825"/>
            </a:xfrm>
            <a:custGeom>
              <a:avLst/>
              <a:gdLst>
                <a:gd name="connsiteX0" fmla="*/ 0 w 652433"/>
                <a:gd name="connsiteY0" fmla="*/ 0 h 378664"/>
                <a:gd name="connsiteX1" fmla="*/ 463101 w 652433"/>
                <a:gd name="connsiteY1" fmla="*/ 0 h 378664"/>
                <a:gd name="connsiteX2" fmla="*/ 652433 w 652433"/>
                <a:gd name="connsiteY2" fmla="*/ 189332 h 378664"/>
                <a:gd name="connsiteX3" fmla="*/ 652432 w 652433"/>
                <a:gd name="connsiteY3" fmla="*/ 189332 h 378664"/>
                <a:gd name="connsiteX4" fmla="*/ 463100 w 652433"/>
                <a:gd name="connsiteY4" fmla="*/ 378664 h 378664"/>
                <a:gd name="connsiteX5" fmla="*/ 0 w 652433"/>
                <a:gd name="connsiteY5" fmla="*/ 378663 h 37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2433" h="378664">
                  <a:moveTo>
                    <a:pt x="0" y="0"/>
                  </a:moveTo>
                  <a:lnTo>
                    <a:pt x="463101" y="0"/>
                  </a:lnTo>
                  <a:cubicBezTo>
                    <a:pt x="567666" y="0"/>
                    <a:pt x="652433" y="84767"/>
                    <a:pt x="652433" y="189332"/>
                  </a:cubicBezTo>
                  <a:lnTo>
                    <a:pt x="652432" y="189332"/>
                  </a:lnTo>
                  <a:cubicBezTo>
                    <a:pt x="652432" y="293897"/>
                    <a:pt x="567665" y="378664"/>
                    <a:pt x="463100" y="378664"/>
                  </a:cubicBezTo>
                  <a:lnTo>
                    <a:pt x="0" y="378663"/>
                  </a:lnTo>
                  <a:close/>
                </a:path>
              </a:pathLst>
            </a:custGeom>
            <a:gradFill>
              <a:gsLst>
                <a:gs pos="100000">
                  <a:srgbClr val="243A48"/>
                </a:gs>
                <a:gs pos="0">
                  <a:srgbClr val="3D4C63"/>
                </a:gs>
              </a:gsLst>
              <a:lin ang="5400000" scaled="1"/>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504000" tIns="72000" rIns="0" bIns="0" anchor="ctr"/>
            <a:lstStyle/>
            <a:p>
              <a:pPr>
                <a:lnSpc>
                  <a:spcPct val="50000"/>
                </a:lnSpc>
                <a:spcBef>
                  <a:spcPct val="50000"/>
                </a:spcBef>
                <a:defRPr/>
              </a:pPr>
              <a:endParaRPr lang="en-US" altLang="ko-KR" spc="-100">
                <a:ln>
                  <a:solidFill>
                    <a:srgbClr val="1861AB">
                      <a:alpha val="0"/>
                    </a:srgbClr>
                  </a:solidFill>
                </a:ln>
                <a:solidFill>
                  <a:srgbClr val="30B2D4"/>
                </a:solidFill>
                <a:effectLst>
                  <a:outerShdw blurRad="25400" dist="12700" dir="5400000" algn="t" rotWithShape="0">
                    <a:prstClr val="black">
                      <a:alpha val="50000"/>
                    </a:prstClr>
                  </a:outerShdw>
                </a:effectLst>
                <a:latin typeface="Calibri" panose="020F0502020204030204" pitchFamily="34" charset="0"/>
                <a:ea typeface="+mj-ea"/>
                <a:cs typeface="Calibri" panose="020F0502020204030204" pitchFamily="34" charset="0"/>
              </a:endParaRPr>
            </a:p>
          </p:txBody>
        </p:sp>
        <p:grpSp>
          <p:nvGrpSpPr>
            <p:cNvPr id="38" name="그룹 34">
              <a:extLst>
                <a:ext uri="{FF2B5EF4-FFF2-40B4-BE49-F238E27FC236}">
                  <a16:creationId xmlns:a16="http://schemas.microsoft.com/office/drawing/2014/main" id="{EB412661-65AF-31BC-E71D-8E15F6C7E01B}"/>
                </a:ext>
              </a:extLst>
            </p:cNvPr>
            <p:cNvGrpSpPr>
              <a:grpSpLocks/>
            </p:cNvGrpSpPr>
            <p:nvPr/>
          </p:nvGrpSpPr>
          <p:grpSpPr bwMode="auto">
            <a:xfrm>
              <a:off x="473455" y="932524"/>
              <a:ext cx="287149" cy="286211"/>
              <a:chOff x="731810" y="3129829"/>
              <a:chExt cx="382385" cy="382385"/>
            </a:xfrm>
          </p:grpSpPr>
          <p:sp>
            <p:nvSpPr>
              <p:cNvPr id="39" name="타원 38">
                <a:extLst>
                  <a:ext uri="{FF2B5EF4-FFF2-40B4-BE49-F238E27FC236}">
                    <a16:creationId xmlns:a16="http://schemas.microsoft.com/office/drawing/2014/main" id="{ED94FE9D-5E9A-329C-70B7-94FEBFD88654}"/>
                  </a:ext>
                </a:extLst>
              </p:cNvPr>
              <p:cNvSpPr/>
              <p:nvPr/>
            </p:nvSpPr>
            <p:spPr>
              <a:xfrm>
                <a:off x="731810" y="3129829"/>
                <a:ext cx="382385" cy="382385"/>
              </a:xfrm>
              <a:prstGeom prst="ellipse">
                <a:avLst/>
              </a:prstGeom>
              <a:solidFill>
                <a:schemeClr val="bg1"/>
              </a:solidFill>
              <a:ln w="38100">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latin typeface="Calibri" panose="020F0502020204030204" pitchFamily="34" charset="0"/>
                  <a:cs typeface="Calibri" panose="020F0502020204030204" pitchFamily="34" charset="0"/>
                </a:endParaRPr>
              </a:p>
            </p:txBody>
          </p:sp>
          <p:sp>
            <p:nvSpPr>
              <p:cNvPr id="40" name="갈매기형 수장 79">
                <a:extLst>
                  <a:ext uri="{FF2B5EF4-FFF2-40B4-BE49-F238E27FC236}">
                    <a16:creationId xmlns:a16="http://schemas.microsoft.com/office/drawing/2014/main" id="{A184CAAE-E173-86BC-02A8-D61646D574AA}"/>
                  </a:ext>
                </a:extLst>
              </p:cNvPr>
              <p:cNvSpPr/>
              <p:nvPr/>
            </p:nvSpPr>
            <p:spPr>
              <a:xfrm>
                <a:off x="849939" y="3211763"/>
                <a:ext cx="180593" cy="218518"/>
              </a:xfrm>
              <a:prstGeom prst="chevron">
                <a:avLst/>
              </a:prstGeom>
              <a:solidFill>
                <a:srgbClr val="30B2D4"/>
              </a:solidFill>
              <a:ln>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gradFill>
                    <a:gsLst>
                      <a:gs pos="0">
                        <a:srgbClr val="19A1DB"/>
                      </a:gs>
                      <a:gs pos="100000">
                        <a:srgbClr val="187EBC"/>
                      </a:gs>
                    </a:gsLst>
                    <a:lin ang="5400000" scaled="1"/>
                  </a:gradFill>
                  <a:latin typeface="Calibri" panose="020F0502020204030204" pitchFamily="34" charset="0"/>
                  <a:cs typeface="Calibri" panose="020F0502020204030204" pitchFamily="34" charset="0"/>
                </a:endParaRPr>
              </a:p>
            </p:txBody>
          </p:sp>
        </p:grpSp>
      </p:grpSp>
      <p:grpSp>
        <p:nvGrpSpPr>
          <p:cNvPr id="41" name="그룹 40">
            <a:extLst>
              <a:ext uri="{FF2B5EF4-FFF2-40B4-BE49-F238E27FC236}">
                <a16:creationId xmlns:a16="http://schemas.microsoft.com/office/drawing/2014/main" id="{C743CCA6-9360-C57A-E45C-99D08F38BEA2}"/>
              </a:ext>
            </a:extLst>
          </p:cNvPr>
          <p:cNvGrpSpPr/>
          <p:nvPr/>
        </p:nvGrpSpPr>
        <p:grpSpPr>
          <a:xfrm>
            <a:off x="5916625" y="3727206"/>
            <a:ext cx="5414571" cy="400110"/>
            <a:chOff x="0" y="844504"/>
            <a:chExt cx="6598485" cy="493013"/>
          </a:xfrm>
        </p:grpSpPr>
        <p:sp>
          <p:nvSpPr>
            <p:cNvPr id="42" name="직사각형 41">
              <a:extLst>
                <a:ext uri="{FF2B5EF4-FFF2-40B4-BE49-F238E27FC236}">
                  <a16:creationId xmlns:a16="http://schemas.microsoft.com/office/drawing/2014/main" id="{AA6A2C42-6E31-F6A5-1D45-24FFEE6510F0}"/>
                </a:ext>
              </a:extLst>
            </p:cNvPr>
            <p:cNvSpPr/>
            <p:nvPr/>
          </p:nvSpPr>
          <p:spPr bwMode="auto">
            <a:xfrm>
              <a:off x="585909" y="844504"/>
              <a:ext cx="6012576" cy="493013"/>
            </a:xfrm>
            <a:prstGeom prst="rect">
              <a:avLst/>
            </a:prstGeom>
          </p:spPr>
          <p:txBody>
            <a:bodyPr wrap="none">
              <a:spAutoFit/>
            </a:bodyPr>
            <a:lstStyle/>
            <a:p>
              <a:pPr>
                <a:spcBef>
                  <a:spcPct val="50000"/>
                </a:spcBef>
                <a:defRPr/>
              </a:pPr>
              <a:r>
                <a:rPr lang="en-US" altLang="ko-KR" sz="2000" b="1" dirty="0">
                  <a:ln>
                    <a:solidFill>
                      <a:schemeClr val="accent1">
                        <a:alpha val="0"/>
                      </a:schemeClr>
                    </a:solidFill>
                  </a:ln>
                  <a:solidFill>
                    <a:schemeClr val="tx1">
                      <a:lumMod val="75000"/>
                      <a:lumOff val="25000"/>
                    </a:schemeClr>
                  </a:solidFill>
                  <a:latin typeface="Calibri" panose="020F0502020204030204" pitchFamily="34" charset="0"/>
                  <a:ea typeface="맑은 고딕" pitchFamily="50" charset="-127"/>
                  <a:cs typeface="Calibri" panose="020F0502020204030204" pitchFamily="34" charset="0"/>
                </a:rPr>
                <a:t>R&amp;D for MW-class Hydrogen Engine for Ship </a:t>
              </a:r>
            </a:p>
          </p:txBody>
        </p:sp>
        <p:sp>
          <p:nvSpPr>
            <p:cNvPr id="43" name="자유형 30">
              <a:extLst>
                <a:ext uri="{FF2B5EF4-FFF2-40B4-BE49-F238E27FC236}">
                  <a16:creationId xmlns:a16="http://schemas.microsoft.com/office/drawing/2014/main" id="{9112872B-7B49-635F-FF56-19EF3EC0B346}"/>
                </a:ext>
              </a:extLst>
            </p:cNvPr>
            <p:cNvSpPr/>
            <p:nvPr/>
          </p:nvSpPr>
          <p:spPr bwMode="auto">
            <a:xfrm>
              <a:off x="0" y="886425"/>
              <a:ext cx="652462" cy="377825"/>
            </a:xfrm>
            <a:custGeom>
              <a:avLst/>
              <a:gdLst>
                <a:gd name="connsiteX0" fmla="*/ 0 w 652433"/>
                <a:gd name="connsiteY0" fmla="*/ 0 h 378664"/>
                <a:gd name="connsiteX1" fmla="*/ 463101 w 652433"/>
                <a:gd name="connsiteY1" fmla="*/ 0 h 378664"/>
                <a:gd name="connsiteX2" fmla="*/ 652433 w 652433"/>
                <a:gd name="connsiteY2" fmla="*/ 189332 h 378664"/>
                <a:gd name="connsiteX3" fmla="*/ 652432 w 652433"/>
                <a:gd name="connsiteY3" fmla="*/ 189332 h 378664"/>
                <a:gd name="connsiteX4" fmla="*/ 463100 w 652433"/>
                <a:gd name="connsiteY4" fmla="*/ 378664 h 378664"/>
                <a:gd name="connsiteX5" fmla="*/ 0 w 652433"/>
                <a:gd name="connsiteY5" fmla="*/ 378663 h 37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2433" h="378664">
                  <a:moveTo>
                    <a:pt x="0" y="0"/>
                  </a:moveTo>
                  <a:lnTo>
                    <a:pt x="463101" y="0"/>
                  </a:lnTo>
                  <a:cubicBezTo>
                    <a:pt x="567666" y="0"/>
                    <a:pt x="652433" y="84767"/>
                    <a:pt x="652433" y="189332"/>
                  </a:cubicBezTo>
                  <a:lnTo>
                    <a:pt x="652432" y="189332"/>
                  </a:lnTo>
                  <a:cubicBezTo>
                    <a:pt x="652432" y="293897"/>
                    <a:pt x="567665" y="378664"/>
                    <a:pt x="463100" y="378664"/>
                  </a:cubicBezTo>
                  <a:lnTo>
                    <a:pt x="0" y="378663"/>
                  </a:lnTo>
                  <a:close/>
                </a:path>
              </a:pathLst>
            </a:custGeom>
            <a:gradFill>
              <a:gsLst>
                <a:gs pos="100000">
                  <a:srgbClr val="243A48"/>
                </a:gs>
                <a:gs pos="0">
                  <a:srgbClr val="3D4C63"/>
                </a:gs>
              </a:gsLst>
              <a:lin ang="5400000" scaled="1"/>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504000" tIns="72000" rIns="0" bIns="0" anchor="ctr"/>
            <a:lstStyle/>
            <a:p>
              <a:pPr>
                <a:lnSpc>
                  <a:spcPct val="50000"/>
                </a:lnSpc>
                <a:spcBef>
                  <a:spcPct val="50000"/>
                </a:spcBef>
                <a:defRPr/>
              </a:pPr>
              <a:endParaRPr lang="en-US" altLang="ko-KR" spc="-100">
                <a:ln>
                  <a:solidFill>
                    <a:srgbClr val="1861AB">
                      <a:alpha val="0"/>
                    </a:srgbClr>
                  </a:solidFill>
                </a:ln>
                <a:solidFill>
                  <a:srgbClr val="30B2D4"/>
                </a:solidFill>
                <a:effectLst>
                  <a:outerShdw blurRad="25400" dist="12700" dir="5400000" algn="t" rotWithShape="0">
                    <a:prstClr val="black">
                      <a:alpha val="50000"/>
                    </a:prstClr>
                  </a:outerShdw>
                </a:effectLst>
                <a:latin typeface="Calibri" panose="020F0502020204030204" pitchFamily="34" charset="0"/>
                <a:ea typeface="+mj-ea"/>
                <a:cs typeface="Calibri" panose="020F0502020204030204" pitchFamily="34" charset="0"/>
              </a:endParaRPr>
            </a:p>
          </p:txBody>
        </p:sp>
        <p:grpSp>
          <p:nvGrpSpPr>
            <p:cNvPr id="44" name="그룹 34">
              <a:extLst>
                <a:ext uri="{FF2B5EF4-FFF2-40B4-BE49-F238E27FC236}">
                  <a16:creationId xmlns:a16="http://schemas.microsoft.com/office/drawing/2014/main" id="{B00A663E-C289-3B25-64DB-5D43D2CC44D2}"/>
                </a:ext>
              </a:extLst>
            </p:cNvPr>
            <p:cNvGrpSpPr>
              <a:grpSpLocks/>
            </p:cNvGrpSpPr>
            <p:nvPr/>
          </p:nvGrpSpPr>
          <p:grpSpPr bwMode="auto">
            <a:xfrm>
              <a:off x="295738" y="932524"/>
              <a:ext cx="287149" cy="286211"/>
              <a:chOff x="495151" y="3129829"/>
              <a:chExt cx="382385" cy="382385"/>
            </a:xfrm>
          </p:grpSpPr>
          <p:sp>
            <p:nvSpPr>
              <p:cNvPr id="45" name="타원 44">
                <a:extLst>
                  <a:ext uri="{FF2B5EF4-FFF2-40B4-BE49-F238E27FC236}">
                    <a16:creationId xmlns:a16="http://schemas.microsoft.com/office/drawing/2014/main" id="{1BAC7508-F131-C87C-06B1-BBA66088A2AE}"/>
                  </a:ext>
                </a:extLst>
              </p:cNvPr>
              <p:cNvSpPr/>
              <p:nvPr/>
            </p:nvSpPr>
            <p:spPr>
              <a:xfrm>
                <a:off x="495151" y="3129829"/>
                <a:ext cx="382385" cy="382385"/>
              </a:xfrm>
              <a:prstGeom prst="ellipse">
                <a:avLst/>
              </a:prstGeom>
              <a:solidFill>
                <a:schemeClr val="bg1"/>
              </a:solidFill>
              <a:ln w="38100">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latin typeface="Calibri" panose="020F0502020204030204" pitchFamily="34" charset="0"/>
                  <a:cs typeface="Calibri" panose="020F0502020204030204" pitchFamily="34" charset="0"/>
                </a:endParaRPr>
              </a:p>
            </p:txBody>
          </p:sp>
          <p:sp>
            <p:nvSpPr>
              <p:cNvPr id="46" name="갈매기형 수장 33">
                <a:extLst>
                  <a:ext uri="{FF2B5EF4-FFF2-40B4-BE49-F238E27FC236}">
                    <a16:creationId xmlns:a16="http://schemas.microsoft.com/office/drawing/2014/main" id="{BDF29994-D521-2AC5-CF41-FC9AB9DE3C23}"/>
                  </a:ext>
                </a:extLst>
              </p:cNvPr>
              <p:cNvSpPr/>
              <p:nvPr/>
            </p:nvSpPr>
            <p:spPr>
              <a:xfrm>
                <a:off x="604160" y="3211763"/>
                <a:ext cx="180594" cy="218518"/>
              </a:xfrm>
              <a:prstGeom prst="chevron">
                <a:avLst/>
              </a:prstGeom>
              <a:solidFill>
                <a:srgbClr val="30B2D4"/>
              </a:solidFill>
              <a:ln>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gradFill>
                    <a:gsLst>
                      <a:gs pos="0">
                        <a:srgbClr val="19A1DB"/>
                      </a:gs>
                      <a:gs pos="100000">
                        <a:srgbClr val="187EBC"/>
                      </a:gs>
                    </a:gsLst>
                    <a:lin ang="5400000" scaled="1"/>
                  </a:gradFill>
                  <a:latin typeface="Calibri" panose="020F0502020204030204" pitchFamily="34" charset="0"/>
                  <a:cs typeface="Calibri" panose="020F0502020204030204" pitchFamily="34" charset="0"/>
                </a:endParaRPr>
              </a:p>
            </p:txBody>
          </p:sp>
        </p:grpSp>
      </p:grpSp>
      <p:pic>
        <p:nvPicPr>
          <p:cNvPr id="15" name="Picture 14" descr="A high speed hydrofoil boat&#10;&#10;Description automatically generated">
            <a:extLst>
              <a:ext uri="{FF2B5EF4-FFF2-40B4-BE49-F238E27FC236}">
                <a16:creationId xmlns:a16="http://schemas.microsoft.com/office/drawing/2014/main" id="{3622D1D5-4CA3-3B5D-8DE3-C06C8D9260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88670" y="4139575"/>
            <a:ext cx="3466677" cy="2450199"/>
          </a:xfrm>
          <a:prstGeom prst="rect">
            <a:avLst/>
          </a:prstGeom>
        </p:spPr>
      </p:pic>
      <p:pic>
        <p:nvPicPr>
          <p:cNvPr id="19" name="Picture 18" descr="A large cargo ship in the water&#10;&#10;Description automatically generated">
            <a:extLst>
              <a:ext uri="{FF2B5EF4-FFF2-40B4-BE49-F238E27FC236}">
                <a16:creationId xmlns:a16="http://schemas.microsoft.com/office/drawing/2014/main" id="{72F20B1C-E6C1-864F-3D13-01E118BF8F3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9427" y="4127316"/>
            <a:ext cx="3858884" cy="2474718"/>
          </a:xfrm>
          <a:prstGeom prst="rect">
            <a:avLst/>
          </a:prstGeom>
        </p:spPr>
      </p:pic>
      <p:pic>
        <p:nvPicPr>
          <p:cNvPr id="22" name="Picture 21" descr="A boat with wind turbines in the background&#10;&#10;Description automatically generated">
            <a:extLst>
              <a:ext uri="{FF2B5EF4-FFF2-40B4-BE49-F238E27FC236}">
                <a16:creationId xmlns:a16="http://schemas.microsoft.com/office/drawing/2014/main" id="{FEDBFEA2-BD46-B410-CE0E-F6772D3F279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426" y="1251630"/>
            <a:ext cx="4050961" cy="2254329"/>
          </a:xfrm>
          <a:prstGeom prst="rect">
            <a:avLst/>
          </a:prstGeom>
        </p:spPr>
      </p:pic>
      <p:pic>
        <p:nvPicPr>
          <p:cNvPr id="24" name="Picture 23" descr="Men holding a plaque in front of a sign&#10;&#10;Description automatically generated">
            <a:extLst>
              <a:ext uri="{FF2B5EF4-FFF2-40B4-BE49-F238E27FC236}">
                <a16:creationId xmlns:a16="http://schemas.microsoft.com/office/drawing/2014/main" id="{BB3B0929-FD1C-C3E7-94FD-92EB93CE960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26135" y="1251630"/>
            <a:ext cx="3078480" cy="2254329"/>
          </a:xfrm>
          <a:prstGeom prst="rect">
            <a:avLst/>
          </a:prstGeom>
        </p:spPr>
      </p:pic>
      <p:sp>
        <p:nvSpPr>
          <p:cNvPr id="3" name="제목 3">
            <a:extLst>
              <a:ext uri="{FF2B5EF4-FFF2-40B4-BE49-F238E27FC236}">
                <a16:creationId xmlns:a16="http://schemas.microsoft.com/office/drawing/2014/main" id="{8ADD0614-CC9B-E092-4942-5F73EDFA8B56}"/>
              </a:ext>
            </a:extLst>
          </p:cNvPr>
          <p:cNvSpPr txBox="1">
            <a:spLocks/>
          </p:cNvSpPr>
          <p:nvPr/>
        </p:nvSpPr>
        <p:spPr>
          <a:xfrm>
            <a:off x="326231" y="87940"/>
            <a:ext cx="10417195" cy="511062"/>
          </a:xfrm>
          <a:prstGeom prst="rect">
            <a:avLst/>
          </a:prstGeom>
        </p:spPr>
        <p:txBody>
          <a:bodyPr vert="horz" lIns="91440" tIns="45720" rIns="91440" bIns="45720" rtlCol="0" anchor="ctr">
            <a:noAutofit/>
          </a:bodyPr>
          <a:lstStyle>
            <a:lvl1pPr algn="l" defTabSz="914400" rtl="0" eaLnBrk="1" latinLnBrk="1" hangingPunct="1">
              <a:lnSpc>
                <a:spcPct val="90000"/>
              </a:lnSpc>
              <a:spcBef>
                <a:spcPct val="0"/>
              </a:spcBef>
              <a:buNone/>
              <a:defRPr sz="2400" b="1" kern="1200" spc="-50" baseline="0">
                <a:ln>
                  <a:solidFill>
                    <a:schemeClr val="accent1">
                      <a:alpha val="0"/>
                    </a:schemeClr>
                  </a:solidFill>
                </a:ln>
                <a:gradFill flip="none" rotWithShape="1">
                  <a:gsLst>
                    <a:gs pos="0">
                      <a:srgbClr val="007CB7"/>
                    </a:gs>
                    <a:gs pos="100000">
                      <a:srgbClr val="005F8E"/>
                    </a:gs>
                  </a:gsLst>
                  <a:lin ang="5400000" scaled="1"/>
                  <a:tileRect/>
                </a:gradFill>
                <a:latin typeface="+mj-lt"/>
                <a:ea typeface="+mj-ea"/>
                <a:cs typeface="+mj-cs"/>
              </a:defRPr>
            </a:lvl1pPr>
          </a:lstStyle>
          <a:p>
            <a:pPr defTabSz="457200" fontAlgn="auto" latinLnBrk="0">
              <a:spcAft>
                <a:spcPts val="0"/>
              </a:spcAft>
              <a:defRPr/>
            </a:pPr>
            <a:r>
              <a:rPr lang="en-US" altLang="ko-KR" spc="-46" dirty="0">
                <a:ln>
                  <a:solidFill>
                    <a:srgbClr val="4472C4">
                      <a:alpha val="0"/>
                    </a:srgbClr>
                  </a:solidFill>
                </a:ln>
                <a:solidFill>
                  <a:srgbClr val="0088C7"/>
                </a:solidFill>
                <a:latin typeface="Arial" panose="020B0604020202020204" pitchFamily="34" charset="0"/>
                <a:ea typeface="Meiryo" panose="020B0604030504040204" pitchFamily="34" charset="-128"/>
                <a:cs typeface="Arial" panose="020B0604020202020204" pitchFamily="34" charset="0"/>
              </a:rPr>
              <a:t>De-carbonization</a:t>
            </a:r>
            <a:endParaRPr lang="ko-KR" altLang="en-US" spc="-46" dirty="0">
              <a:ln>
                <a:solidFill>
                  <a:srgbClr val="4472C4">
                    <a:alpha val="0"/>
                  </a:srgbClr>
                </a:solidFill>
              </a:ln>
              <a:solidFill>
                <a:srgbClr val="0088C7"/>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06504098"/>
      </p:ext>
    </p:extLst>
  </p:cSld>
  <p:clrMapOvr>
    <a:masterClrMapping/>
  </p:clrMapOvr>
  <mc:AlternateContent xmlns:mc="http://schemas.openxmlformats.org/markup-compatibility/2006" xmlns:p14="http://schemas.microsoft.com/office/powerpoint/2010/main">
    <mc:Choice Requires="p14">
      <p:transition spd="slow" p14:dur="2000" advTm="19226"/>
    </mc:Choice>
    <mc:Fallback xmlns="">
      <p:transition spd="slow" advTm="1922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551474-7C74-60F9-A547-FA09F64672B0}"/>
            </a:ext>
          </a:extLst>
        </p:cNvPr>
        <p:cNvGrpSpPr/>
        <p:nvPr/>
      </p:nvGrpSpPr>
      <p:grpSpPr>
        <a:xfrm>
          <a:off x="0" y="0"/>
          <a:ext cx="0" cy="0"/>
          <a:chOff x="0" y="0"/>
          <a:chExt cx="0" cy="0"/>
        </a:xfrm>
      </p:grpSpPr>
      <p:sp>
        <p:nvSpPr>
          <p:cNvPr id="2" name="직사각형 1">
            <a:extLst>
              <a:ext uri="{FF2B5EF4-FFF2-40B4-BE49-F238E27FC236}">
                <a16:creationId xmlns:a16="http://schemas.microsoft.com/office/drawing/2014/main" id="{5FEBB73B-50CE-C8A0-9182-ABA2393477E7}"/>
              </a:ext>
            </a:extLst>
          </p:cNvPr>
          <p:cNvSpPr/>
          <p:nvPr/>
        </p:nvSpPr>
        <p:spPr>
          <a:xfrm>
            <a:off x="408215" y="185829"/>
            <a:ext cx="8237642" cy="424475"/>
          </a:xfrm>
          <a:prstGeom prst="rect">
            <a:avLst/>
          </a:prstGeom>
        </p:spPr>
        <p:txBody>
          <a:bodyPr wrap="square" lIns="0" rIns="0">
            <a:spAutoFit/>
          </a:bodyPr>
          <a:lstStyle/>
          <a:p>
            <a:pPr>
              <a:lnSpc>
                <a:spcPct val="90000"/>
              </a:lnSpc>
              <a:spcBef>
                <a:spcPct val="0"/>
              </a:spcBef>
            </a:pPr>
            <a:r>
              <a:rPr lang="en-US" altLang="ko-KR" sz="2398" b="1" spc="-44" dirty="0">
                <a:ln>
                  <a:solidFill>
                    <a:srgbClr val="4472C4">
                      <a:alpha val="0"/>
                    </a:srgbClr>
                  </a:solidFill>
                </a:ln>
                <a:solidFill>
                  <a:srgbClr val="0084CA"/>
                </a:solidFill>
                <a:latin typeface="Arial" panose="020B0604020202020204" pitchFamily="34" charset="0"/>
                <a:ea typeface="나눔스퀘어 ExtraBold" panose="020B0600000101010101" pitchFamily="50" charset="-127"/>
                <a:cs typeface="Arial" panose="020B0604020202020204" pitchFamily="34" charset="0"/>
              </a:rPr>
              <a:t>Contents</a:t>
            </a:r>
          </a:p>
        </p:txBody>
      </p:sp>
      <p:sp>
        <p:nvSpPr>
          <p:cNvPr id="4" name="TextBox 3">
            <a:extLst>
              <a:ext uri="{FF2B5EF4-FFF2-40B4-BE49-F238E27FC236}">
                <a16:creationId xmlns:a16="http://schemas.microsoft.com/office/drawing/2014/main" id="{32867A0A-F994-A985-6CEF-D71112AB83E2}"/>
              </a:ext>
            </a:extLst>
          </p:cNvPr>
          <p:cNvSpPr txBox="1"/>
          <p:nvPr/>
        </p:nvSpPr>
        <p:spPr>
          <a:xfrm>
            <a:off x="721113" y="1174596"/>
            <a:ext cx="10080702" cy="3970318"/>
          </a:xfrm>
          <a:prstGeom prst="rect">
            <a:avLst/>
          </a:prstGeom>
          <a:noFill/>
        </p:spPr>
        <p:txBody>
          <a:bodyPr wrap="square" rtlCol="0">
            <a:spAutoFit/>
          </a:bodyPr>
          <a:lstStyle/>
          <a:p>
            <a:pPr algn="l"/>
            <a:r>
              <a:rPr lang="en-US" sz="1800" b="1" i="0" dirty="0">
                <a:solidFill>
                  <a:schemeClr val="bg1">
                    <a:lumMod val="85000"/>
                  </a:schemeClr>
                </a:solidFill>
                <a:effectLst/>
                <a:latin typeface="Aptos Display" panose="020B0004020202020204" pitchFamily="34" charset="0"/>
              </a:rPr>
              <a:t>1. General</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 </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2. Technical Expertise and Resources</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 </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3. Global Coverage and Support Network</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 </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4. Risk Management and Safety Standards</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  </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5. Value-Added Services</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 </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6. Digital Capabilities and Future-Readiness</a:t>
            </a:r>
            <a:endParaRPr lang="en-US" b="0" i="0" dirty="0">
              <a:solidFill>
                <a:schemeClr val="bg1">
                  <a:lumMod val="85000"/>
                </a:schemeClr>
              </a:solidFill>
              <a:effectLst/>
              <a:latin typeface="Segoe UI" panose="020B0502040204020203" pitchFamily="34" charset="0"/>
            </a:endParaRPr>
          </a:p>
          <a:p>
            <a:pPr algn="l"/>
            <a:r>
              <a:rPr lang="en-US" sz="1800" b="1" i="0" dirty="0">
                <a:solidFill>
                  <a:schemeClr val="bg1">
                    <a:lumMod val="85000"/>
                  </a:schemeClr>
                </a:solidFill>
                <a:effectLst/>
                <a:latin typeface="Aptos Display" panose="020B0004020202020204" pitchFamily="34" charset="0"/>
              </a:rPr>
              <a:t> </a:t>
            </a:r>
            <a:endParaRPr lang="en-US" b="1" dirty="0">
              <a:solidFill>
                <a:schemeClr val="bg1">
                  <a:lumMod val="85000"/>
                </a:schemeClr>
              </a:solidFill>
              <a:latin typeface="Aptos Display" panose="020B0004020202020204" pitchFamily="34" charset="0"/>
            </a:endParaRPr>
          </a:p>
          <a:p>
            <a:pPr algn="l"/>
            <a:r>
              <a:rPr lang="en-US" b="1" i="0" dirty="0">
                <a:effectLst/>
                <a:latin typeface="Aptos Display" panose="020B0004020202020204" pitchFamily="34" charset="0"/>
              </a:rPr>
              <a:t>7. Suggestions for Cooperation</a:t>
            </a:r>
            <a:endParaRPr lang="en-US" b="0" i="0" dirty="0">
              <a:effectLst/>
              <a:latin typeface="Segoe UI" panose="020B0502040204020203" pitchFamily="34" charset="0"/>
            </a:endParaRPr>
          </a:p>
          <a:p>
            <a:pPr marL="123825" indent="-123825" algn="l"/>
            <a:endParaRPr lang="en-US" b="0" i="0" dirty="0">
              <a:solidFill>
                <a:schemeClr val="bg1">
                  <a:lumMod val="85000"/>
                </a:schemeClr>
              </a:solidFill>
              <a:effectLst/>
              <a:latin typeface="Segoe UI" panose="020B0502040204020203" pitchFamily="34" charset="0"/>
            </a:endParaRPr>
          </a:p>
        </p:txBody>
      </p:sp>
    </p:spTree>
    <p:extLst>
      <p:ext uri="{BB962C8B-B14F-4D97-AF65-F5344CB8AC3E}">
        <p14:creationId xmlns:p14="http://schemas.microsoft.com/office/powerpoint/2010/main" val="520364451"/>
      </p:ext>
    </p:extLst>
  </p:cSld>
  <p:clrMapOvr>
    <a:masterClrMapping/>
  </p:clrMapOvr>
  <mc:AlternateContent xmlns:mc="http://schemas.openxmlformats.org/markup-compatibility/2006" xmlns:p14="http://schemas.microsoft.com/office/powerpoint/2010/main">
    <mc:Choice Requires="p14">
      <p:transition spd="slow" p14:dur="2000" advTm="6143"/>
    </mc:Choice>
    <mc:Fallback xmlns="">
      <p:transition spd="slow" advTm="614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326287-502C-76B0-11D1-6AE6D959B254}"/>
            </a:ext>
          </a:extLst>
        </p:cNvPr>
        <p:cNvGrpSpPr/>
        <p:nvPr/>
      </p:nvGrpSpPr>
      <p:grpSpPr>
        <a:xfrm>
          <a:off x="0" y="0"/>
          <a:ext cx="0" cy="0"/>
          <a:chOff x="0" y="0"/>
          <a:chExt cx="0" cy="0"/>
        </a:xfrm>
      </p:grpSpPr>
      <p:grpSp>
        <p:nvGrpSpPr>
          <p:cNvPr id="5" name="그룹 4">
            <a:extLst>
              <a:ext uri="{FF2B5EF4-FFF2-40B4-BE49-F238E27FC236}">
                <a16:creationId xmlns:a16="http://schemas.microsoft.com/office/drawing/2014/main" id="{C8D8F7FC-ABAA-E9B8-3A9E-04C6D80E8B3F}"/>
              </a:ext>
            </a:extLst>
          </p:cNvPr>
          <p:cNvGrpSpPr/>
          <p:nvPr/>
        </p:nvGrpSpPr>
        <p:grpSpPr>
          <a:xfrm>
            <a:off x="-615" y="894492"/>
            <a:ext cx="4932452" cy="400110"/>
            <a:chOff x="0" y="844504"/>
            <a:chExt cx="8282537" cy="476579"/>
          </a:xfrm>
        </p:grpSpPr>
        <p:sp>
          <p:nvSpPr>
            <p:cNvPr id="6" name="직사각형 5">
              <a:extLst>
                <a:ext uri="{FF2B5EF4-FFF2-40B4-BE49-F238E27FC236}">
                  <a16:creationId xmlns:a16="http://schemas.microsoft.com/office/drawing/2014/main" id="{A43009D0-AC8C-98B8-09EF-BF03F3F94472}"/>
                </a:ext>
              </a:extLst>
            </p:cNvPr>
            <p:cNvSpPr/>
            <p:nvPr/>
          </p:nvSpPr>
          <p:spPr bwMode="auto">
            <a:xfrm>
              <a:off x="808622" y="844504"/>
              <a:ext cx="7473915" cy="476579"/>
            </a:xfrm>
            <a:prstGeom prst="rect">
              <a:avLst/>
            </a:prstGeom>
          </p:spPr>
          <p:txBody>
            <a:bodyPr wrap="none">
              <a:spAutoFit/>
            </a:bodyPr>
            <a:lstStyle/>
            <a:p>
              <a:pPr>
                <a:spcBef>
                  <a:spcPct val="50000"/>
                </a:spcBef>
                <a:defRPr/>
              </a:pPr>
              <a:r>
                <a:rPr lang="en-US" altLang="ko-KR" sz="2000" b="1" dirty="0">
                  <a:ln>
                    <a:solidFill>
                      <a:schemeClr val="accent1">
                        <a:alpha val="0"/>
                      </a:schemeClr>
                    </a:solidFill>
                  </a:ln>
                  <a:solidFill>
                    <a:schemeClr val="tx1">
                      <a:lumMod val="75000"/>
                      <a:lumOff val="25000"/>
                    </a:schemeClr>
                  </a:solidFill>
                  <a:latin typeface="Calibri" panose="020F0502020204030204" pitchFamily="34" charset="0"/>
                  <a:ea typeface="맑은 고딕" pitchFamily="50" charset="-127"/>
                  <a:cs typeface="Calibri" panose="020F0502020204030204" pitchFamily="34" charset="0"/>
                </a:rPr>
                <a:t>Recent Export Projects Conducted by KR</a:t>
              </a:r>
            </a:p>
          </p:txBody>
        </p:sp>
        <p:sp>
          <p:nvSpPr>
            <p:cNvPr id="7" name="자유형 76">
              <a:extLst>
                <a:ext uri="{FF2B5EF4-FFF2-40B4-BE49-F238E27FC236}">
                  <a16:creationId xmlns:a16="http://schemas.microsoft.com/office/drawing/2014/main" id="{4A5F277F-BEDA-0000-8882-DC9257EC5902}"/>
                </a:ext>
              </a:extLst>
            </p:cNvPr>
            <p:cNvSpPr/>
            <p:nvPr/>
          </p:nvSpPr>
          <p:spPr bwMode="auto">
            <a:xfrm>
              <a:off x="0" y="886425"/>
              <a:ext cx="847410" cy="377825"/>
            </a:xfrm>
            <a:custGeom>
              <a:avLst/>
              <a:gdLst>
                <a:gd name="connsiteX0" fmla="*/ 0 w 652433"/>
                <a:gd name="connsiteY0" fmla="*/ 0 h 378664"/>
                <a:gd name="connsiteX1" fmla="*/ 463101 w 652433"/>
                <a:gd name="connsiteY1" fmla="*/ 0 h 378664"/>
                <a:gd name="connsiteX2" fmla="*/ 652433 w 652433"/>
                <a:gd name="connsiteY2" fmla="*/ 189332 h 378664"/>
                <a:gd name="connsiteX3" fmla="*/ 652432 w 652433"/>
                <a:gd name="connsiteY3" fmla="*/ 189332 h 378664"/>
                <a:gd name="connsiteX4" fmla="*/ 463100 w 652433"/>
                <a:gd name="connsiteY4" fmla="*/ 378664 h 378664"/>
                <a:gd name="connsiteX5" fmla="*/ 0 w 652433"/>
                <a:gd name="connsiteY5" fmla="*/ 378663 h 37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2433" h="378664">
                  <a:moveTo>
                    <a:pt x="0" y="0"/>
                  </a:moveTo>
                  <a:lnTo>
                    <a:pt x="463101" y="0"/>
                  </a:lnTo>
                  <a:cubicBezTo>
                    <a:pt x="567666" y="0"/>
                    <a:pt x="652433" y="84767"/>
                    <a:pt x="652433" y="189332"/>
                  </a:cubicBezTo>
                  <a:lnTo>
                    <a:pt x="652432" y="189332"/>
                  </a:lnTo>
                  <a:cubicBezTo>
                    <a:pt x="652432" y="293897"/>
                    <a:pt x="567665" y="378664"/>
                    <a:pt x="463100" y="378664"/>
                  </a:cubicBezTo>
                  <a:lnTo>
                    <a:pt x="0" y="378663"/>
                  </a:lnTo>
                  <a:close/>
                </a:path>
              </a:pathLst>
            </a:custGeom>
            <a:gradFill>
              <a:gsLst>
                <a:gs pos="100000">
                  <a:srgbClr val="243A48"/>
                </a:gs>
                <a:gs pos="0">
                  <a:srgbClr val="3D4C63"/>
                </a:gs>
              </a:gsLst>
              <a:lin ang="5400000" scaled="1"/>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504000" tIns="72000" rIns="0" bIns="0" anchor="ctr"/>
            <a:lstStyle/>
            <a:p>
              <a:pPr>
                <a:lnSpc>
                  <a:spcPct val="50000"/>
                </a:lnSpc>
                <a:spcBef>
                  <a:spcPct val="50000"/>
                </a:spcBef>
                <a:defRPr/>
              </a:pPr>
              <a:endParaRPr lang="en-US" altLang="ko-KR" spc="-100">
                <a:ln>
                  <a:solidFill>
                    <a:srgbClr val="1861AB">
                      <a:alpha val="0"/>
                    </a:srgbClr>
                  </a:solidFill>
                </a:ln>
                <a:solidFill>
                  <a:srgbClr val="30B2D4"/>
                </a:solidFill>
                <a:effectLst>
                  <a:outerShdw blurRad="25400" dist="12700" dir="5400000" algn="t" rotWithShape="0">
                    <a:prstClr val="black">
                      <a:alpha val="50000"/>
                    </a:prstClr>
                  </a:outerShdw>
                </a:effectLst>
                <a:latin typeface="Calibri" panose="020F0502020204030204" pitchFamily="34" charset="0"/>
                <a:ea typeface="+mj-ea"/>
                <a:cs typeface="Calibri" panose="020F0502020204030204" pitchFamily="34" charset="0"/>
              </a:endParaRPr>
            </a:p>
          </p:txBody>
        </p:sp>
        <p:grpSp>
          <p:nvGrpSpPr>
            <p:cNvPr id="9" name="그룹 34">
              <a:extLst>
                <a:ext uri="{FF2B5EF4-FFF2-40B4-BE49-F238E27FC236}">
                  <a16:creationId xmlns:a16="http://schemas.microsoft.com/office/drawing/2014/main" id="{77EEDD65-1BA9-807E-B336-DD7CA1F2725A}"/>
                </a:ext>
              </a:extLst>
            </p:cNvPr>
            <p:cNvGrpSpPr>
              <a:grpSpLocks/>
            </p:cNvGrpSpPr>
            <p:nvPr/>
          </p:nvGrpSpPr>
          <p:grpSpPr bwMode="auto">
            <a:xfrm>
              <a:off x="473455" y="932524"/>
              <a:ext cx="287149" cy="286211"/>
              <a:chOff x="731810" y="3129829"/>
              <a:chExt cx="382385" cy="382385"/>
            </a:xfrm>
          </p:grpSpPr>
          <p:sp>
            <p:nvSpPr>
              <p:cNvPr id="10" name="타원 9">
                <a:extLst>
                  <a:ext uri="{FF2B5EF4-FFF2-40B4-BE49-F238E27FC236}">
                    <a16:creationId xmlns:a16="http://schemas.microsoft.com/office/drawing/2014/main" id="{0C7BCD7C-64AE-9B1C-55B8-C0BF909C806E}"/>
                  </a:ext>
                </a:extLst>
              </p:cNvPr>
              <p:cNvSpPr/>
              <p:nvPr/>
            </p:nvSpPr>
            <p:spPr>
              <a:xfrm>
                <a:off x="731810" y="3129829"/>
                <a:ext cx="382385" cy="382385"/>
              </a:xfrm>
              <a:prstGeom prst="ellipse">
                <a:avLst/>
              </a:prstGeom>
              <a:solidFill>
                <a:schemeClr val="bg1"/>
              </a:solidFill>
              <a:ln w="38100">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latin typeface="Calibri" panose="020F0502020204030204" pitchFamily="34" charset="0"/>
                  <a:cs typeface="Calibri" panose="020F0502020204030204" pitchFamily="34" charset="0"/>
                </a:endParaRPr>
              </a:p>
            </p:txBody>
          </p:sp>
          <p:sp>
            <p:nvSpPr>
              <p:cNvPr id="11" name="갈매기형 수장 79">
                <a:extLst>
                  <a:ext uri="{FF2B5EF4-FFF2-40B4-BE49-F238E27FC236}">
                    <a16:creationId xmlns:a16="http://schemas.microsoft.com/office/drawing/2014/main" id="{275B24AF-3B2A-F351-1579-D31DF7CA2252}"/>
                  </a:ext>
                </a:extLst>
              </p:cNvPr>
              <p:cNvSpPr/>
              <p:nvPr/>
            </p:nvSpPr>
            <p:spPr>
              <a:xfrm>
                <a:off x="849939" y="3211763"/>
                <a:ext cx="180593" cy="218518"/>
              </a:xfrm>
              <a:prstGeom prst="chevron">
                <a:avLst/>
              </a:prstGeom>
              <a:solidFill>
                <a:srgbClr val="30B2D4"/>
              </a:solidFill>
              <a:ln>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gradFill>
                    <a:gsLst>
                      <a:gs pos="0">
                        <a:srgbClr val="19A1DB"/>
                      </a:gs>
                      <a:gs pos="100000">
                        <a:srgbClr val="187EBC"/>
                      </a:gs>
                    </a:gsLst>
                    <a:lin ang="5400000" scaled="1"/>
                  </a:gradFill>
                  <a:latin typeface="Calibri" panose="020F0502020204030204" pitchFamily="34" charset="0"/>
                  <a:cs typeface="Calibri" panose="020F0502020204030204" pitchFamily="34" charset="0"/>
                </a:endParaRPr>
              </a:p>
            </p:txBody>
          </p:sp>
        </p:grpSp>
      </p:grpSp>
      <p:sp>
        <p:nvSpPr>
          <p:cNvPr id="3" name="제목 3">
            <a:extLst>
              <a:ext uri="{FF2B5EF4-FFF2-40B4-BE49-F238E27FC236}">
                <a16:creationId xmlns:a16="http://schemas.microsoft.com/office/drawing/2014/main" id="{913AF230-F98F-0794-478D-1CC3817B03F2}"/>
              </a:ext>
            </a:extLst>
          </p:cNvPr>
          <p:cNvSpPr txBox="1">
            <a:spLocks/>
          </p:cNvSpPr>
          <p:nvPr/>
        </p:nvSpPr>
        <p:spPr>
          <a:xfrm>
            <a:off x="326231" y="87940"/>
            <a:ext cx="10417195" cy="511062"/>
          </a:xfrm>
          <a:prstGeom prst="rect">
            <a:avLst/>
          </a:prstGeom>
        </p:spPr>
        <p:txBody>
          <a:bodyPr vert="horz" lIns="91440" tIns="45720" rIns="91440" bIns="45720" rtlCol="0" anchor="ctr">
            <a:noAutofit/>
          </a:bodyPr>
          <a:lstStyle>
            <a:lvl1pPr algn="l" defTabSz="914400" rtl="0" eaLnBrk="1" latinLnBrk="1" hangingPunct="1">
              <a:lnSpc>
                <a:spcPct val="90000"/>
              </a:lnSpc>
              <a:spcBef>
                <a:spcPct val="0"/>
              </a:spcBef>
              <a:buNone/>
              <a:defRPr sz="2400" b="1" kern="1200" spc="-50" baseline="0">
                <a:ln>
                  <a:solidFill>
                    <a:schemeClr val="accent1">
                      <a:alpha val="0"/>
                    </a:schemeClr>
                  </a:solidFill>
                </a:ln>
                <a:gradFill flip="none" rotWithShape="1">
                  <a:gsLst>
                    <a:gs pos="0">
                      <a:srgbClr val="007CB7"/>
                    </a:gs>
                    <a:gs pos="100000">
                      <a:srgbClr val="005F8E"/>
                    </a:gs>
                  </a:gsLst>
                  <a:lin ang="5400000" scaled="1"/>
                  <a:tileRect/>
                </a:gradFill>
                <a:latin typeface="+mj-lt"/>
                <a:ea typeface="+mj-ea"/>
                <a:cs typeface="+mj-cs"/>
              </a:defRPr>
            </a:lvl1pPr>
          </a:lstStyle>
          <a:p>
            <a:pPr defTabSz="457200" fontAlgn="auto" latinLnBrk="0">
              <a:spcAft>
                <a:spcPts val="0"/>
              </a:spcAft>
              <a:defRPr/>
            </a:pPr>
            <a:r>
              <a:rPr lang="en-US" altLang="ko-KR" spc="-46" dirty="0">
                <a:ln>
                  <a:solidFill>
                    <a:srgbClr val="4472C4">
                      <a:alpha val="0"/>
                    </a:srgbClr>
                  </a:solidFill>
                </a:ln>
                <a:solidFill>
                  <a:srgbClr val="0088C7"/>
                </a:solidFill>
                <a:latin typeface="Arial" panose="020B0604020202020204" pitchFamily="34" charset="0"/>
                <a:ea typeface="Meiryo" panose="020B0604030504040204" pitchFamily="34" charset="-128"/>
                <a:cs typeface="Arial" panose="020B0604020202020204" pitchFamily="34" charset="0"/>
              </a:rPr>
              <a:t>Suggestions for Cooperation</a:t>
            </a:r>
            <a:endParaRPr lang="ko-KR" altLang="en-US" spc="-46" dirty="0">
              <a:ln>
                <a:solidFill>
                  <a:srgbClr val="4472C4">
                    <a:alpha val="0"/>
                  </a:srgbClr>
                </a:solidFill>
              </a:ln>
              <a:solidFill>
                <a:srgbClr val="0088C7"/>
              </a:solidFill>
              <a:latin typeface="Arial" panose="020B0604020202020204" pitchFamily="34" charset="0"/>
              <a:cs typeface="Arial" panose="020B0604020202020204" pitchFamily="34" charset="0"/>
            </a:endParaRPr>
          </a:p>
        </p:txBody>
      </p:sp>
      <p:sp>
        <p:nvSpPr>
          <p:cNvPr id="2" name="矩形 3">
            <a:extLst>
              <a:ext uri="{FF2B5EF4-FFF2-40B4-BE49-F238E27FC236}">
                <a16:creationId xmlns:a16="http://schemas.microsoft.com/office/drawing/2014/main" id="{FB95BA84-80F8-E5F6-0925-431E9ED333CC}"/>
              </a:ext>
            </a:extLst>
          </p:cNvPr>
          <p:cNvSpPr>
            <a:spLocks noChangeArrowheads="1"/>
          </p:cNvSpPr>
          <p:nvPr/>
        </p:nvSpPr>
        <p:spPr bwMode="auto">
          <a:xfrm>
            <a:off x="504038" y="1432595"/>
            <a:ext cx="9920122" cy="4505272"/>
          </a:xfrm>
          <a:prstGeom prst="rect">
            <a:avLst/>
          </a:prstGeom>
          <a:noFill/>
          <a:ln w="9525">
            <a:noFill/>
            <a:miter lim="800000"/>
            <a:headEnd/>
            <a:tailEnd/>
          </a:ln>
        </p:spPr>
        <p:txBody>
          <a:bodyPr wrap="square">
            <a:spAutoFit/>
          </a:bodyPr>
          <a:lstStyle/>
          <a:p>
            <a:pPr marL="204056" indent="-214313" algn="just">
              <a:lnSpc>
                <a:spcPct val="150000"/>
              </a:lnSpc>
              <a:buFont typeface="Wingdings" panose="05000000000000000000" pitchFamily="2" charset="2"/>
              <a:buChar char="l"/>
              <a:defRPr/>
            </a:pPr>
            <a:r>
              <a:rPr kumimoji="0" lang="en-US" altLang="zh-TW"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Oil Tankers</a:t>
            </a:r>
          </a:p>
          <a:p>
            <a:pPr algn="just">
              <a:lnSpc>
                <a:spcPct val="150000"/>
              </a:lnSpc>
              <a:defRPr/>
            </a:pPr>
            <a:r>
              <a:rPr kumimoji="0" lang="en-US" altLang="zh-TW" sz="1600"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1) Philippines / Via Marine, KYTS1020(DL in Aug. 2025), GT 3,360, OIL TANKER, KOREA YANASE</a:t>
            </a:r>
          </a:p>
          <a:p>
            <a:pPr algn="just">
              <a:lnSpc>
                <a:spcPct val="150000"/>
              </a:lnSpc>
              <a:defRPr/>
            </a:pPr>
            <a:endParaRPr lang="en-US" altLang="zh-TW" sz="800" kern="0" dirty="0">
              <a:ln>
                <a:solidFill>
                  <a:srgbClr val="5B9BD5">
                    <a:shade val="95000"/>
                    <a:satMod val="105000"/>
                    <a:alpha val="0"/>
                  </a:srgbClr>
                </a:solidFill>
              </a:ln>
              <a:solidFill>
                <a:prstClr val="black">
                  <a:lumMod val="85000"/>
                  <a:lumOff val="15000"/>
                </a:prstClr>
              </a:solidFill>
              <a:latin typeface="Calibri" panose="020F0502020204030204" pitchFamily="34" charset="0"/>
            </a:endParaRPr>
          </a:p>
          <a:p>
            <a:pPr algn="just">
              <a:lnSpc>
                <a:spcPct val="150000"/>
              </a:lnSpc>
              <a:defRPr/>
            </a:pPr>
            <a:r>
              <a:rPr kumimoji="0" lang="en-US" altLang="zh-TW" sz="1600"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2) Thailand / V.L. Enterprise, MV V.L. 23(CN.2100023), GT 2,033, OIL TANKER, KHAN</a:t>
            </a:r>
          </a:p>
          <a:p>
            <a:pPr algn="just">
              <a:lnSpc>
                <a:spcPct val="150000"/>
              </a:lnSpc>
              <a:defRPr/>
            </a:pPr>
            <a:endParaRPr kumimoji="0" lang="en-US" altLang="zh-TW" kern="0" dirty="0">
              <a:ln>
                <a:solidFill>
                  <a:srgbClr val="5B9BD5">
                    <a:shade val="95000"/>
                    <a:satMod val="105000"/>
                    <a:alpha val="0"/>
                  </a:srgbClr>
                </a:solidFill>
              </a:ln>
              <a:solidFill>
                <a:prstClr val="black">
                  <a:lumMod val="85000"/>
                  <a:lumOff val="15000"/>
                </a:prstClr>
              </a:solidFill>
              <a:latin typeface="Calibri" panose="020F0502020204030204" pitchFamily="34" charset="0"/>
            </a:endParaRPr>
          </a:p>
          <a:p>
            <a:pPr marL="204056" indent="-214313" algn="just">
              <a:lnSpc>
                <a:spcPct val="150000"/>
              </a:lnSpc>
              <a:buFont typeface="Wingdings" panose="05000000000000000000" pitchFamily="2" charset="2"/>
              <a:buChar char="l"/>
              <a:defRPr/>
            </a:pPr>
            <a:r>
              <a:rPr kumimoji="0" lang="en-US" altLang="zh-TW"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Passenger Ships</a:t>
            </a:r>
            <a:endParaRPr lang="en-US" altLang="zh-TW" kern="0" dirty="0">
              <a:ln>
                <a:solidFill>
                  <a:srgbClr val="5B9BD5">
                    <a:shade val="95000"/>
                    <a:satMod val="105000"/>
                    <a:alpha val="0"/>
                  </a:srgbClr>
                </a:solidFill>
              </a:ln>
              <a:solidFill>
                <a:prstClr val="black">
                  <a:lumMod val="85000"/>
                  <a:lumOff val="15000"/>
                </a:prstClr>
              </a:solidFill>
              <a:latin typeface="Calibri" panose="020F0502020204030204" pitchFamily="34" charset="0"/>
            </a:endParaRPr>
          </a:p>
          <a:p>
            <a:pPr algn="just">
              <a:lnSpc>
                <a:spcPct val="150000"/>
              </a:lnSpc>
              <a:defRPr/>
            </a:pPr>
            <a:r>
              <a:rPr kumimoji="0" lang="en-US" altLang="zh-TW" sz="1600"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1) Senegal, MV DIAMBOGNE(CN.1400039), GT 2,600, CAR FERRY, DONGIL SHIPYARD</a:t>
            </a:r>
          </a:p>
          <a:p>
            <a:pPr algn="just">
              <a:lnSpc>
                <a:spcPct val="150000"/>
              </a:lnSpc>
              <a:defRPr/>
            </a:pPr>
            <a:endParaRPr lang="en-US" altLang="zh-TW" sz="800" kern="0" dirty="0">
              <a:ln>
                <a:solidFill>
                  <a:srgbClr val="5B9BD5">
                    <a:shade val="95000"/>
                    <a:satMod val="105000"/>
                    <a:alpha val="0"/>
                  </a:srgbClr>
                </a:solidFill>
              </a:ln>
              <a:solidFill>
                <a:prstClr val="black">
                  <a:lumMod val="85000"/>
                  <a:lumOff val="15000"/>
                </a:prstClr>
              </a:solidFill>
              <a:latin typeface="Calibri" panose="020F0502020204030204" pitchFamily="34" charset="0"/>
            </a:endParaRPr>
          </a:p>
          <a:p>
            <a:pPr algn="just">
              <a:lnSpc>
                <a:spcPct val="150000"/>
              </a:lnSpc>
              <a:defRPr/>
            </a:pPr>
            <a:r>
              <a:rPr lang="en-US" altLang="zh-TW" sz="1600"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2) Cape Verde, </a:t>
            </a:r>
            <a:r>
              <a:rPr kumimoji="0" lang="en-US" altLang="zh-TW" sz="1600"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MV CHIQUINHO BL(CN.1900076), GT 1,316, CAR FERRY, MIRAE SHIPYARD</a:t>
            </a:r>
          </a:p>
          <a:p>
            <a:pPr algn="just">
              <a:lnSpc>
                <a:spcPct val="150000"/>
              </a:lnSpc>
              <a:defRPr/>
            </a:pPr>
            <a:endParaRPr lang="en-US" altLang="zh-TW" sz="1600" kern="0" dirty="0">
              <a:ln>
                <a:solidFill>
                  <a:srgbClr val="5B9BD5">
                    <a:shade val="95000"/>
                    <a:satMod val="105000"/>
                    <a:alpha val="0"/>
                  </a:srgbClr>
                </a:solidFill>
              </a:ln>
              <a:solidFill>
                <a:prstClr val="black">
                  <a:lumMod val="85000"/>
                  <a:lumOff val="15000"/>
                </a:prstClr>
              </a:solidFill>
              <a:latin typeface="Calibri" panose="020F0502020204030204" pitchFamily="34" charset="0"/>
            </a:endParaRPr>
          </a:p>
          <a:p>
            <a:pPr marL="204056" marR="0" lvl="0" indent="-214313" algn="just" defTabSz="457200" rtl="0" eaLnBrk="1" fontAlgn="auto" latinLnBrk="0" hangingPunct="1">
              <a:lnSpc>
                <a:spcPct val="150000"/>
              </a:lnSpc>
              <a:spcBef>
                <a:spcPts val="0"/>
              </a:spcBef>
              <a:spcAft>
                <a:spcPts val="0"/>
              </a:spcAft>
              <a:buClrTx/>
              <a:buSzTx/>
              <a:buFont typeface="Wingdings" panose="05000000000000000000" pitchFamily="2" charset="2"/>
              <a:buChar char="l"/>
              <a:tabLst/>
              <a:defRPr/>
            </a:pPr>
            <a:r>
              <a:rPr lang="en-US" altLang="zh-TW" kern="0" dirty="0">
                <a:ln>
                  <a:solidFill>
                    <a:srgbClr val="5B9BD5">
                      <a:shade val="95000"/>
                      <a:satMod val="105000"/>
                      <a:alpha val="0"/>
                    </a:srgbClr>
                  </a:solidFill>
                </a:ln>
                <a:solidFill>
                  <a:prstClr val="black">
                    <a:lumMod val="85000"/>
                    <a:lumOff val="15000"/>
                  </a:prstClr>
                </a:solidFill>
                <a:latin typeface="Calibri" panose="020F0502020204030204" pitchFamily="34" charset="0"/>
                <a:ea typeface="新細明體" panose="02020500000000000000" pitchFamily="18" charset="-120"/>
              </a:rPr>
              <a:t>Others</a:t>
            </a:r>
            <a:endParaRPr lang="en-US" altLang="zh-TW" sz="1600" kern="0" dirty="0">
              <a:ln>
                <a:solidFill>
                  <a:srgbClr val="5B9BD5">
                    <a:shade val="95000"/>
                    <a:satMod val="105000"/>
                    <a:alpha val="0"/>
                  </a:srgbClr>
                </a:solidFill>
              </a:ln>
              <a:solidFill>
                <a:prstClr val="black">
                  <a:lumMod val="85000"/>
                  <a:lumOff val="15000"/>
                </a:prstClr>
              </a:solidFill>
              <a:latin typeface="Calibri" panose="020F0502020204030204" pitchFamily="34" charset="0"/>
            </a:endParaRPr>
          </a:p>
          <a:p>
            <a:pPr algn="just">
              <a:lnSpc>
                <a:spcPct val="150000"/>
              </a:lnSpc>
              <a:defRPr/>
            </a:pPr>
            <a:r>
              <a:rPr lang="en-US" altLang="zh-TW" sz="1600"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1) Iraq, </a:t>
            </a:r>
            <a:r>
              <a:rPr kumimoji="0" lang="en-US" altLang="zh-TW" sz="1600"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MV ALMUTHANNA(CN.1400079), GT 641, TUG BOAT, SAM KWANG SHIPBUILDING</a:t>
            </a:r>
          </a:p>
          <a:p>
            <a:pPr algn="just">
              <a:lnSpc>
                <a:spcPct val="150000"/>
              </a:lnSpc>
              <a:defRPr/>
            </a:pPr>
            <a:endParaRPr kumimoji="0" lang="en-US" altLang="zh-TW" sz="800" kern="0" dirty="0">
              <a:ln>
                <a:solidFill>
                  <a:srgbClr val="5B9BD5">
                    <a:shade val="95000"/>
                    <a:satMod val="105000"/>
                    <a:alpha val="0"/>
                  </a:srgbClr>
                </a:solidFill>
              </a:ln>
              <a:solidFill>
                <a:prstClr val="black">
                  <a:lumMod val="85000"/>
                  <a:lumOff val="15000"/>
                </a:prstClr>
              </a:solidFill>
              <a:latin typeface="Calibri" panose="020F0502020204030204" pitchFamily="34" charset="0"/>
            </a:endParaRPr>
          </a:p>
        </p:txBody>
      </p:sp>
    </p:spTree>
    <p:extLst>
      <p:ext uri="{BB962C8B-B14F-4D97-AF65-F5344CB8AC3E}">
        <p14:creationId xmlns:p14="http://schemas.microsoft.com/office/powerpoint/2010/main" val="3394790081"/>
      </p:ext>
    </p:extLst>
  </p:cSld>
  <p:clrMapOvr>
    <a:masterClrMapping/>
  </p:clrMapOvr>
  <mc:AlternateContent xmlns:mc="http://schemas.openxmlformats.org/markup-compatibility/2006" xmlns:p14="http://schemas.microsoft.com/office/powerpoint/2010/main">
    <mc:Choice Requires="p14">
      <p:transition spd="slow" p14:dur="2000" advTm="19226"/>
    </mc:Choice>
    <mc:Fallback xmlns="">
      <p:transition spd="slow" advTm="1922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3104E5-9763-E72A-F543-A51DA80EF3AE}"/>
            </a:ext>
          </a:extLst>
        </p:cNvPr>
        <p:cNvGrpSpPr/>
        <p:nvPr/>
      </p:nvGrpSpPr>
      <p:grpSpPr>
        <a:xfrm>
          <a:off x="0" y="0"/>
          <a:ext cx="0" cy="0"/>
          <a:chOff x="0" y="0"/>
          <a:chExt cx="0" cy="0"/>
        </a:xfrm>
      </p:grpSpPr>
      <p:grpSp>
        <p:nvGrpSpPr>
          <p:cNvPr id="5" name="그룹 4">
            <a:extLst>
              <a:ext uri="{FF2B5EF4-FFF2-40B4-BE49-F238E27FC236}">
                <a16:creationId xmlns:a16="http://schemas.microsoft.com/office/drawing/2014/main" id="{86D2F868-0808-C1BA-FCB7-DC13B8C0B5E7}"/>
              </a:ext>
            </a:extLst>
          </p:cNvPr>
          <p:cNvGrpSpPr/>
          <p:nvPr/>
        </p:nvGrpSpPr>
        <p:grpSpPr>
          <a:xfrm>
            <a:off x="-615" y="894492"/>
            <a:ext cx="2253770" cy="400110"/>
            <a:chOff x="0" y="844504"/>
            <a:chExt cx="3784515" cy="476579"/>
          </a:xfrm>
        </p:grpSpPr>
        <p:sp>
          <p:nvSpPr>
            <p:cNvPr id="6" name="직사각형 5">
              <a:extLst>
                <a:ext uri="{FF2B5EF4-FFF2-40B4-BE49-F238E27FC236}">
                  <a16:creationId xmlns:a16="http://schemas.microsoft.com/office/drawing/2014/main" id="{716F2997-E14F-ED09-F3AD-8DBA9A75D7BE}"/>
                </a:ext>
              </a:extLst>
            </p:cNvPr>
            <p:cNvSpPr/>
            <p:nvPr/>
          </p:nvSpPr>
          <p:spPr bwMode="auto">
            <a:xfrm>
              <a:off x="808622" y="844504"/>
              <a:ext cx="2975893" cy="476579"/>
            </a:xfrm>
            <a:prstGeom prst="rect">
              <a:avLst/>
            </a:prstGeom>
          </p:spPr>
          <p:txBody>
            <a:bodyPr wrap="none">
              <a:spAutoFit/>
            </a:bodyPr>
            <a:lstStyle/>
            <a:p>
              <a:pPr>
                <a:spcBef>
                  <a:spcPct val="50000"/>
                </a:spcBef>
                <a:defRPr/>
              </a:pPr>
              <a:r>
                <a:rPr lang="en-US" altLang="ko-KR" sz="2000" b="1" dirty="0">
                  <a:ln>
                    <a:solidFill>
                      <a:schemeClr val="accent1">
                        <a:alpha val="0"/>
                      </a:schemeClr>
                    </a:solidFill>
                  </a:ln>
                  <a:solidFill>
                    <a:schemeClr val="tx1">
                      <a:lumMod val="75000"/>
                      <a:lumOff val="25000"/>
                    </a:schemeClr>
                  </a:solidFill>
                  <a:latin typeface="Calibri" panose="020F0502020204030204" pitchFamily="34" charset="0"/>
                  <a:ea typeface="맑은 고딕" pitchFamily="50" charset="-127"/>
                  <a:cs typeface="Calibri" panose="020F0502020204030204" pitchFamily="34" charset="0"/>
                </a:rPr>
                <a:t>Circumstances</a:t>
              </a:r>
            </a:p>
          </p:txBody>
        </p:sp>
        <p:sp>
          <p:nvSpPr>
            <p:cNvPr id="7" name="자유형 76">
              <a:extLst>
                <a:ext uri="{FF2B5EF4-FFF2-40B4-BE49-F238E27FC236}">
                  <a16:creationId xmlns:a16="http://schemas.microsoft.com/office/drawing/2014/main" id="{D9DE6000-FEE3-76F1-BA11-7EF5D5804549}"/>
                </a:ext>
              </a:extLst>
            </p:cNvPr>
            <p:cNvSpPr/>
            <p:nvPr/>
          </p:nvSpPr>
          <p:spPr bwMode="auto">
            <a:xfrm>
              <a:off x="0" y="886425"/>
              <a:ext cx="847410" cy="377825"/>
            </a:xfrm>
            <a:custGeom>
              <a:avLst/>
              <a:gdLst>
                <a:gd name="connsiteX0" fmla="*/ 0 w 652433"/>
                <a:gd name="connsiteY0" fmla="*/ 0 h 378664"/>
                <a:gd name="connsiteX1" fmla="*/ 463101 w 652433"/>
                <a:gd name="connsiteY1" fmla="*/ 0 h 378664"/>
                <a:gd name="connsiteX2" fmla="*/ 652433 w 652433"/>
                <a:gd name="connsiteY2" fmla="*/ 189332 h 378664"/>
                <a:gd name="connsiteX3" fmla="*/ 652432 w 652433"/>
                <a:gd name="connsiteY3" fmla="*/ 189332 h 378664"/>
                <a:gd name="connsiteX4" fmla="*/ 463100 w 652433"/>
                <a:gd name="connsiteY4" fmla="*/ 378664 h 378664"/>
                <a:gd name="connsiteX5" fmla="*/ 0 w 652433"/>
                <a:gd name="connsiteY5" fmla="*/ 378663 h 37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2433" h="378664">
                  <a:moveTo>
                    <a:pt x="0" y="0"/>
                  </a:moveTo>
                  <a:lnTo>
                    <a:pt x="463101" y="0"/>
                  </a:lnTo>
                  <a:cubicBezTo>
                    <a:pt x="567666" y="0"/>
                    <a:pt x="652433" y="84767"/>
                    <a:pt x="652433" y="189332"/>
                  </a:cubicBezTo>
                  <a:lnTo>
                    <a:pt x="652432" y="189332"/>
                  </a:lnTo>
                  <a:cubicBezTo>
                    <a:pt x="652432" y="293897"/>
                    <a:pt x="567665" y="378664"/>
                    <a:pt x="463100" y="378664"/>
                  </a:cubicBezTo>
                  <a:lnTo>
                    <a:pt x="0" y="378663"/>
                  </a:lnTo>
                  <a:close/>
                </a:path>
              </a:pathLst>
            </a:custGeom>
            <a:gradFill>
              <a:gsLst>
                <a:gs pos="100000">
                  <a:srgbClr val="243A48"/>
                </a:gs>
                <a:gs pos="0">
                  <a:srgbClr val="3D4C63"/>
                </a:gs>
              </a:gsLst>
              <a:lin ang="5400000" scaled="1"/>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504000" tIns="72000" rIns="0" bIns="0" anchor="ctr"/>
            <a:lstStyle/>
            <a:p>
              <a:pPr>
                <a:lnSpc>
                  <a:spcPct val="50000"/>
                </a:lnSpc>
                <a:spcBef>
                  <a:spcPct val="50000"/>
                </a:spcBef>
                <a:defRPr/>
              </a:pPr>
              <a:endParaRPr lang="en-US" altLang="ko-KR" spc="-100">
                <a:ln>
                  <a:solidFill>
                    <a:srgbClr val="1861AB">
                      <a:alpha val="0"/>
                    </a:srgbClr>
                  </a:solidFill>
                </a:ln>
                <a:solidFill>
                  <a:srgbClr val="30B2D4"/>
                </a:solidFill>
                <a:effectLst>
                  <a:outerShdw blurRad="25400" dist="12700" dir="5400000" algn="t" rotWithShape="0">
                    <a:prstClr val="black">
                      <a:alpha val="50000"/>
                    </a:prstClr>
                  </a:outerShdw>
                </a:effectLst>
                <a:latin typeface="Calibri" panose="020F0502020204030204" pitchFamily="34" charset="0"/>
                <a:ea typeface="+mj-ea"/>
                <a:cs typeface="Calibri" panose="020F0502020204030204" pitchFamily="34" charset="0"/>
              </a:endParaRPr>
            </a:p>
          </p:txBody>
        </p:sp>
        <p:grpSp>
          <p:nvGrpSpPr>
            <p:cNvPr id="9" name="그룹 34">
              <a:extLst>
                <a:ext uri="{FF2B5EF4-FFF2-40B4-BE49-F238E27FC236}">
                  <a16:creationId xmlns:a16="http://schemas.microsoft.com/office/drawing/2014/main" id="{8D63CD19-A1EE-60D5-0782-0E4AD22B0A2B}"/>
                </a:ext>
              </a:extLst>
            </p:cNvPr>
            <p:cNvGrpSpPr>
              <a:grpSpLocks/>
            </p:cNvGrpSpPr>
            <p:nvPr/>
          </p:nvGrpSpPr>
          <p:grpSpPr bwMode="auto">
            <a:xfrm>
              <a:off x="473455" y="932524"/>
              <a:ext cx="287149" cy="286211"/>
              <a:chOff x="731810" y="3129829"/>
              <a:chExt cx="382385" cy="382385"/>
            </a:xfrm>
          </p:grpSpPr>
          <p:sp>
            <p:nvSpPr>
              <p:cNvPr id="10" name="타원 9">
                <a:extLst>
                  <a:ext uri="{FF2B5EF4-FFF2-40B4-BE49-F238E27FC236}">
                    <a16:creationId xmlns:a16="http://schemas.microsoft.com/office/drawing/2014/main" id="{988AEDCE-F9B8-C353-AC10-78007156B3B1}"/>
                  </a:ext>
                </a:extLst>
              </p:cNvPr>
              <p:cNvSpPr/>
              <p:nvPr/>
            </p:nvSpPr>
            <p:spPr>
              <a:xfrm>
                <a:off x="731810" y="3129829"/>
                <a:ext cx="382385" cy="382385"/>
              </a:xfrm>
              <a:prstGeom prst="ellipse">
                <a:avLst/>
              </a:prstGeom>
              <a:solidFill>
                <a:schemeClr val="bg1"/>
              </a:solidFill>
              <a:ln w="38100">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latin typeface="Calibri" panose="020F0502020204030204" pitchFamily="34" charset="0"/>
                  <a:cs typeface="Calibri" panose="020F0502020204030204" pitchFamily="34" charset="0"/>
                </a:endParaRPr>
              </a:p>
            </p:txBody>
          </p:sp>
          <p:sp>
            <p:nvSpPr>
              <p:cNvPr id="11" name="갈매기형 수장 79">
                <a:extLst>
                  <a:ext uri="{FF2B5EF4-FFF2-40B4-BE49-F238E27FC236}">
                    <a16:creationId xmlns:a16="http://schemas.microsoft.com/office/drawing/2014/main" id="{87F38313-85EF-7497-376F-7214112D649A}"/>
                  </a:ext>
                </a:extLst>
              </p:cNvPr>
              <p:cNvSpPr/>
              <p:nvPr/>
            </p:nvSpPr>
            <p:spPr>
              <a:xfrm>
                <a:off x="849939" y="3211763"/>
                <a:ext cx="180593" cy="218518"/>
              </a:xfrm>
              <a:prstGeom prst="chevron">
                <a:avLst/>
              </a:prstGeom>
              <a:solidFill>
                <a:srgbClr val="30B2D4"/>
              </a:solidFill>
              <a:ln>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gradFill>
                    <a:gsLst>
                      <a:gs pos="0">
                        <a:srgbClr val="19A1DB"/>
                      </a:gs>
                      <a:gs pos="100000">
                        <a:srgbClr val="187EBC"/>
                      </a:gs>
                    </a:gsLst>
                    <a:lin ang="5400000" scaled="1"/>
                  </a:gradFill>
                  <a:latin typeface="Calibri" panose="020F0502020204030204" pitchFamily="34" charset="0"/>
                  <a:cs typeface="Calibri" panose="020F0502020204030204" pitchFamily="34" charset="0"/>
                </a:endParaRPr>
              </a:p>
            </p:txBody>
          </p:sp>
        </p:grpSp>
      </p:grpSp>
      <p:sp>
        <p:nvSpPr>
          <p:cNvPr id="3" name="제목 3">
            <a:extLst>
              <a:ext uri="{FF2B5EF4-FFF2-40B4-BE49-F238E27FC236}">
                <a16:creationId xmlns:a16="http://schemas.microsoft.com/office/drawing/2014/main" id="{720D6A20-18C1-AE1C-66EC-7DBD90281A96}"/>
              </a:ext>
            </a:extLst>
          </p:cNvPr>
          <p:cNvSpPr txBox="1">
            <a:spLocks/>
          </p:cNvSpPr>
          <p:nvPr/>
        </p:nvSpPr>
        <p:spPr>
          <a:xfrm>
            <a:off x="326231" y="87940"/>
            <a:ext cx="10417195" cy="511062"/>
          </a:xfrm>
          <a:prstGeom prst="rect">
            <a:avLst/>
          </a:prstGeom>
        </p:spPr>
        <p:txBody>
          <a:bodyPr vert="horz" lIns="91440" tIns="45720" rIns="91440" bIns="45720" rtlCol="0" anchor="ctr">
            <a:noAutofit/>
          </a:bodyPr>
          <a:lstStyle>
            <a:lvl1pPr algn="l" defTabSz="914400" rtl="0" eaLnBrk="1" latinLnBrk="1" hangingPunct="1">
              <a:lnSpc>
                <a:spcPct val="90000"/>
              </a:lnSpc>
              <a:spcBef>
                <a:spcPct val="0"/>
              </a:spcBef>
              <a:buNone/>
              <a:defRPr sz="2400" b="1" kern="1200" spc="-50" baseline="0">
                <a:ln>
                  <a:solidFill>
                    <a:schemeClr val="accent1">
                      <a:alpha val="0"/>
                    </a:schemeClr>
                  </a:solidFill>
                </a:ln>
                <a:gradFill flip="none" rotWithShape="1">
                  <a:gsLst>
                    <a:gs pos="0">
                      <a:srgbClr val="007CB7"/>
                    </a:gs>
                    <a:gs pos="100000">
                      <a:srgbClr val="005F8E"/>
                    </a:gs>
                  </a:gsLst>
                  <a:lin ang="5400000" scaled="1"/>
                  <a:tileRect/>
                </a:gradFill>
                <a:latin typeface="+mj-lt"/>
                <a:ea typeface="+mj-ea"/>
                <a:cs typeface="+mj-cs"/>
              </a:defRPr>
            </a:lvl1pPr>
          </a:lstStyle>
          <a:p>
            <a:pPr defTabSz="457200" fontAlgn="auto" latinLnBrk="0">
              <a:spcAft>
                <a:spcPts val="0"/>
              </a:spcAft>
              <a:defRPr/>
            </a:pPr>
            <a:r>
              <a:rPr lang="en-US" altLang="ko-KR" spc="-46" dirty="0">
                <a:ln>
                  <a:solidFill>
                    <a:srgbClr val="4472C4">
                      <a:alpha val="0"/>
                    </a:srgbClr>
                  </a:solidFill>
                </a:ln>
                <a:solidFill>
                  <a:srgbClr val="0088C7"/>
                </a:solidFill>
                <a:latin typeface="Arial" panose="020B0604020202020204" pitchFamily="34" charset="0"/>
                <a:ea typeface="Meiryo" panose="020B0604030504040204" pitchFamily="34" charset="-128"/>
                <a:cs typeface="Arial" panose="020B0604020202020204" pitchFamily="34" charset="0"/>
              </a:rPr>
              <a:t>Suggestions for Cooperation</a:t>
            </a:r>
            <a:endParaRPr lang="ko-KR" altLang="en-US" spc="-46" dirty="0">
              <a:ln>
                <a:solidFill>
                  <a:srgbClr val="4472C4">
                    <a:alpha val="0"/>
                  </a:srgbClr>
                </a:solidFill>
              </a:ln>
              <a:solidFill>
                <a:srgbClr val="0088C7"/>
              </a:solidFill>
              <a:latin typeface="Arial" panose="020B0604020202020204" pitchFamily="34" charset="0"/>
              <a:cs typeface="Arial" panose="020B0604020202020204" pitchFamily="34" charset="0"/>
            </a:endParaRPr>
          </a:p>
        </p:txBody>
      </p:sp>
      <p:sp>
        <p:nvSpPr>
          <p:cNvPr id="2" name="矩形 3">
            <a:extLst>
              <a:ext uri="{FF2B5EF4-FFF2-40B4-BE49-F238E27FC236}">
                <a16:creationId xmlns:a16="http://schemas.microsoft.com/office/drawing/2014/main" id="{BEBB9AEC-0FA8-BBDF-47AF-E12752AA2AA2}"/>
              </a:ext>
            </a:extLst>
          </p:cNvPr>
          <p:cNvSpPr>
            <a:spLocks noChangeArrowheads="1"/>
          </p:cNvSpPr>
          <p:nvPr/>
        </p:nvSpPr>
        <p:spPr bwMode="auto">
          <a:xfrm>
            <a:off x="504038" y="1457088"/>
            <a:ext cx="9920122" cy="4828438"/>
          </a:xfrm>
          <a:prstGeom prst="rect">
            <a:avLst/>
          </a:prstGeom>
          <a:noFill/>
          <a:ln w="9525">
            <a:noFill/>
            <a:miter lim="800000"/>
            <a:headEnd/>
            <a:tailEnd/>
          </a:ln>
        </p:spPr>
        <p:txBody>
          <a:bodyPr wrap="square">
            <a:spAutoFit/>
          </a:bodyPr>
          <a:lstStyle/>
          <a:p>
            <a:pPr marL="204056" indent="-214313" algn="just">
              <a:lnSpc>
                <a:spcPct val="150000"/>
              </a:lnSpc>
              <a:buFont typeface="Wingdings" panose="05000000000000000000" pitchFamily="2" charset="2"/>
              <a:buChar char="l"/>
              <a:defRPr/>
            </a:pPr>
            <a:r>
              <a:rPr kumimoji="0" lang="en-US" altLang="zh-TW"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N</a:t>
            </a:r>
            <a:r>
              <a:rPr lang="en-US" altLang="zh-TW"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ew Chapter 5 of MARPOL Annex VI – Regulation on the IMO Net-Zero Framework</a:t>
            </a:r>
            <a:endParaRPr kumimoji="0" lang="en-US" altLang="zh-TW" kern="0" dirty="0">
              <a:ln>
                <a:solidFill>
                  <a:srgbClr val="5B9BD5">
                    <a:shade val="95000"/>
                    <a:satMod val="105000"/>
                    <a:alpha val="0"/>
                  </a:srgbClr>
                </a:solidFill>
              </a:ln>
              <a:solidFill>
                <a:prstClr val="black">
                  <a:lumMod val="85000"/>
                  <a:lumOff val="15000"/>
                </a:prstClr>
              </a:solidFill>
              <a:latin typeface="Calibri" panose="020F0502020204030204" pitchFamily="34" charset="0"/>
            </a:endParaRPr>
          </a:p>
          <a:p>
            <a:pPr algn="just">
              <a:lnSpc>
                <a:spcPct val="150000"/>
              </a:lnSpc>
              <a:defRPr/>
            </a:pPr>
            <a:r>
              <a:rPr kumimoji="0" lang="en-US" altLang="zh-TW" sz="1600"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     This chapter shall apply to all ships of 5,000 gross tonnage and above</a:t>
            </a:r>
          </a:p>
          <a:p>
            <a:pPr algn="just">
              <a:lnSpc>
                <a:spcPct val="150000"/>
              </a:lnSpc>
              <a:defRPr/>
            </a:pPr>
            <a:endParaRPr kumimoji="0" lang="en-US" altLang="zh-TW" kern="0" dirty="0">
              <a:ln>
                <a:solidFill>
                  <a:srgbClr val="5B9BD5">
                    <a:shade val="95000"/>
                    <a:satMod val="105000"/>
                    <a:alpha val="0"/>
                  </a:srgbClr>
                </a:solidFill>
              </a:ln>
              <a:solidFill>
                <a:prstClr val="black">
                  <a:lumMod val="85000"/>
                  <a:lumOff val="15000"/>
                </a:prstClr>
              </a:solidFill>
              <a:latin typeface="Calibri" panose="020F0502020204030204" pitchFamily="34" charset="0"/>
            </a:endParaRPr>
          </a:p>
          <a:p>
            <a:pPr marL="204056" indent="-214313" algn="just">
              <a:lnSpc>
                <a:spcPct val="150000"/>
              </a:lnSpc>
              <a:buFont typeface="Wingdings" panose="05000000000000000000" pitchFamily="2" charset="2"/>
              <a:buChar char="l"/>
              <a:defRPr/>
            </a:pPr>
            <a:r>
              <a:rPr kumimoji="0" lang="en-US" altLang="zh-TW"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Aged Oil Tankers less than 10K DWT</a:t>
            </a:r>
          </a:p>
          <a:p>
            <a:pPr algn="just">
              <a:lnSpc>
                <a:spcPct val="150000"/>
              </a:lnSpc>
              <a:defRPr/>
            </a:pPr>
            <a:r>
              <a:rPr lang="en-US" altLang="zh-TW" sz="1600"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  </a:t>
            </a:r>
            <a:r>
              <a:rPr kumimoji="0" lang="en-US" altLang="zh-TW" sz="1600"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   6,922 Ships amounting to 12.3mGT of av. 27.2 years old</a:t>
            </a:r>
          </a:p>
          <a:p>
            <a:pPr algn="just">
              <a:lnSpc>
                <a:spcPct val="150000"/>
              </a:lnSpc>
              <a:defRPr/>
            </a:pPr>
            <a:r>
              <a:rPr lang="en-US" altLang="zh-TW" sz="1600"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    </a:t>
            </a:r>
            <a:r>
              <a:rPr kumimoji="0" lang="en-US" altLang="zh-TW" sz="1600"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 Orderbook 1.4m GT(0.8m GT in 2025, 0.5m GT in 2026, 0.1m GT in 2027)                     </a:t>
            </a:r>
          </a:p>
          <a:p>
            <a:pPr algn="just">
              <a:lnSpc>
                <a:spcPct val="150000"/>
              </a:lnSpc>
              <a:defRPr/>
            </a:pPr>
            <a:r>
              <a:rPr lang="en-US" altLang="zh-TW" sz="1600"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                                                                                                                                                         </a:t>
            </a:r>
            <a:r>
              <a:rPr kumimoji="0" lang="en-US" altLang="zh-TW" sz="1200"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(Sources : World Fleet Register, </a:t>
            </a:r>
            <a:r>
              <a:rPr kumimoji="0" lang="en-US" altLang="zh-TW" sz="1200" kern="0" dirty="0" err="1">
                <a:ln>
                  <a:solidFill>
                    <a:srgbClr val="5B9BD5">
                      <a:shade val="95000"/>
                      <a:satMod val="105000"/>
                      <a:alpha val="0"/>
                    </a:srgbClr>
                  </a:solidFill>
                </a:ln>
                <a:solidFill>
                  <a:prstClr val="black">
                    <a:lumMod val="85000"/>
                    <a:lumOff val="15000"/>
                  </a:prstClr>
                </a:solidFill>
                <a:latin typeface="Calibri" panose="020F0502020204030204" pitchFamily="34" charset="0"/>
              </a:rPr>
              <a:t>Clarksons</a:t>
            </a:r>
            <a:r>
              <a:rPr lang="en-US" altLang="zh-TW" sz="1200"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a:t>
            </a:r>
          </a:p>
          <a:p>
            <a:pPr algn="just">
              <a:lnSpc>
                <a:spcPct val="150000"/>
              </a:lnSpc>
              <a:defRPr/>
            </a:pPr>
            <a:endParaRPr lang="en-US" altLang="zh-TW" kern="0" dirty="0">
              <a:ln>
                <a:solidFill>
                  <a:srgbClr val="5B9BD5">
                    <a:shade val="95000"/>
                    <a:satMod val="105000"/>
                    <a:alpha val="0"/>
                  </a:srgbClr>
                </a:solidFill>
              </a:ln>
              <a:solidFill>
                <a:prstClr val="black">
                  <a:lumMod val="85000"/>
                  <a:lumOff val="15000"/>
                </a:prstClr>
              </a:solidFill>
              <a:latin typeface="Calibri" panose="020F0502020204030204" pitchFamily="34" charset="0"/>
            </a:endParaRPr>
          </a:p>
          <a:p>
            <a:pPr marL="204056" marR="0" lvl="0" indent="-214313" algn="just" defTabSz="457200" rtl="0" eaLnBrk="1" fontAlgn="auto" latinLnBrk="0" hangingPunct="1">
              <a:lnSpc>
                <a:spcPct val="150000"/>
              </a:lnSpc>
              <a:spcBef>
                <a:spcPts val="0"/>
              </a:spcBef>
              <a:spcAft>
                <a:spcPts val="0"/>
              </a:spcAft>
              <a:buClrTx/>
              <a:buSzTx/>
              <a:buFont typeface="Wingdings" panose="05000000000000000000" pitchFamily="2" charset="2"/>
              <a:buChar char="l"/>
              <a:tabLst/>
              <a:defRPr/>
            </a:pPr>
            <a:r>
              <a:rPr kumimoji="0" lang="en-US" altLang="zh-TW" sz="1800" b="0" i="0" u="none" strike="noStrike" kern="0" cap="none" spc="0" normalizeH="0" baseline="0" noProof="0" dirty="0">
                <a:ln>
                  <a:solidFill>
                    <a:srgbClr val="5B9BD5">
                      <a:shade val="95000"/>
                      <a:satMod val="105000"/>
                      <a:alpha val="0"/>
                    </a:srgbClr>
                  </a:solidFill>
                </a:ln>
                <a:solidFill>
                  <a:prstClr val="black">
                    <a:lumMod val="85000"/>
                    <a:lumOff val="15000"/>
                  </a:prstClr>
                </a:solidFill>
                <a:effectLst/>
                <a:uLnTx/>
                <a:uFillTx/>
                <a:latin typeface="Calibri" panose="020F0502020204030204" pitchFamily="34" charset="0"/>
                <a:ea typeface="新細明體" panose="02020500000000000000" pitchFamily="18" charset="-120"/>
                <a:cs typeface="+mn-cs"/>
              </a:rPr>
              <a:t>Fees on maritime transport services by USTR do not apply to the following Chinese-built vessels</a:t>
            </a:r>
          </a:p>
          <a:p>
            <a:pPr marR="0" lvl="0" algn="just" defTabSz="457200" rtl="0" eaLnBrk="1" fontAlgn="auto" latinLnBrk="0" hangingPunct="1">
              <a:lnSpc>
                <a:spcPct val="150000"/>
              </a:lnSpc>
              <a:spcBef>
                <a:spcPts val="0"/>
              </a:spcBef>
              <a:spcAft>
                <a:spcPts val="0"/>
              </a:spcAft>
              <a:buClrTx/>
              <a:buSzTx/>
              <a:tabLst/>
              <a:defRPr/>
            </a:pPr>
            <a:r>
              <a:rPr kumimoji="0" lang="en-US" altLang="zh-TW" sz="1600" b="0" i="0" u="none" strike="noStrike" kern="0" cap="none" spc="0" normalizeH="0" baseline="0" noProof="0" dirty="0">
                <a:ln>
                  <a:solidFill>
                    <a:srgbClr val="5B9BD5">
                      <a:shade val="95000"/>
                      <a:satMod val="105000"/>
                      <a:alpha val="0"/>
                    </a:srgbClr>
                  </a:solidFill>
                </a:ln>
                <a:solidFill>
                  <a:prstClr val="black">
                    <a:lumMod val="85000"/>
                    <a:lumOff val="15000"/>
                  </a:prstClr>
                </a:solidFill>
                <a:effectLst/>
                <a:uLnTx/>
                <a:uFillTx/>
                <a:latin typeface="Calibri" panose="020F0502020204030204" pitchFamily="34" charset="0"/>
                <a:ea typeface="新細明體" panose="02020500000000000000" pitchFamily="18" charset="-120"/>
                <a:cs typeface="+mn-cs"/>
              </a:rPr>
              <a:t>     With a capacity of equal to or less than: 4,000 Twenty-Foot Equivalent Units, 55,000 deadweight tons, </a:t>
            </a:r>
          </a:p>
          <a:p>
            <a:pPr marR="0" lvl="0" algn="just" defTabSz="457200" rtl="0" eaLnBrk="1" fontAlgn="auto" latinLnBrk="0" hangingPunct="1">
              <a:lnSpc>
                <a:spcPct val="150000"/>
              </a:lnSpc>
              <a:spcBef>
                <a:spcPts val="0"/>
              </a:spcBef>
              <a:spcAft>
                <a:spcPts val="0"/>
              </a:spcAft>
              <a:buClrTx/>
              <a:buSzTx/>
              <a:tabLst/>
              <a:defRPr/>
            </a:pPr>
            <a:r>
              <a:rPr lang="en-US" altLang="zh-TW" sz="1600" kern="0" dirty="0">
                <a:ln>
                  <a:solidFill>
                    <a:srgbClr val="5B9BD5">
                      <a:shade val="95000"/>
                      <a:satMod val="105000"/>
                      <a:alpha val="0"/>
                    </a:srgbClr>
                  </a:solidFill>
                </a:ln>
                <a:solidFill>
                  <a:prstClr val="black">
                    <a:lumMod val="85000"/>
                    <a:lumOff val="15000"/>
                  </a:prstClr>
                </a:solidFill>
                <a:latin typeface="Calibri" panose="020F0502020204030204" pitchFamily="34" charset="0"/>
                <a:ea typeface="新細明體" panose="02020500000000000000" pitchFamily="18" charset="-120"/>
              </a:rPr>
              <a:t>     </a:t>
            </a:r>
            <a:r>
              <a:rPr kumimoji="0" lang="en-US" altLang="zh-TW" sz="1600" b="0" i="0" u="none" strike="noStrike" kern="0" cap="none" spc="0" normalizeH="0" baseline="0" noProof="0" dirty="0">
                <a:ln>
                  <a:solidFill>
                    <a:srgbClr val="5B9BD5">
                      <a:shade val="95000"/>
                      <a:satMod val="105000"/>
                      <a:alpha val="0"/>
                    </a:srgbClr>
                  </a:solidFill>
                </a:ln>
                <a:solidFill>
                  <a:prstClr val="black">
                    <a:lumMod val="85000"/>
                    <a:lumOff val="15000"/>
                  </a:prstClr>
                </a:solidFill>
                <a:effectLst/>
                <a:uLnTx/>
                <a:uFillTx/>
                <a:latin typeface="Calibri" panose="020F0502020204030204" pitchFamily="34" charset="0"/>
                <a:ea typeface="新細明體" panose="02020500000000000000" pitchFamily="18" charset="-120"/>
                <a:cs typeface="+mn-cs"/>
              </a:rPr>
              <a:t>or an individual bulk capacity of 80,000 deadweight tons, </a:t>
            </a:r>
            <a:r>
              <a:rPr kumimoji="0" lang="en-US" altLang="zh-TW" sz="1600" b="0" i="0" u="none" strike="noStrike" kern="0" cap="none" spc="0" normalizeH="0" baseline="0" noProof="0">
                <a:ln>
                  <a:solidFill>
                    <a:srgbClr val="5B9BD5">
                      <a:shade val="95000"/>
                      <a:satMod val="105000"/>
                      <a:alpha val="0"/>
                    </a:srgbClr>
                  </a:solidFill>
                </a:ln>
                <a:solidFill>
                  <a:prstClr val="black">
                    <a:lumMod val="85000"/>
                    <a:lumOff val="15000"/>
                  </a:prstClr>
                </a:solidFill>
                <a:effectLst/>
                <a:uLnTx/>
                <a:uFillTx/>
                <a:latin typeface="Calibri" panose="020F0502020204030204" pitchFamily="34" charset="0"/>
                <a:ea typeface="新細明體" panose="02020500000000000000" pitchFamily="18" charset="-120"/>
                <a:cs typeface="+mn-cs"/>
              </a:rPr>
              <a:t>Chemical tanker                                                                                                                                                         </a:t>
            </a:r>
            <a:endParaRPr kumimoji="0" lang="en-US" altLang="zh-TW" sz="1600" b="0" i="0" u="none" strike="noStrike" kern="0" cap="none" spc="0" normalizeH="0" baseline="0" noProof="0" dirty="0">
              <a:ln>
                <a:solidFill>
                  <a:srgbClr val="5B9BD5">
                    <a:shade val="95000"/>
                    <a:satMod val="105000"/>
                    <a:alpha val="0"/>
                  </a:srgbClr>
                </a:solidFill>
              </a:ln>
              <a:solidFill>
                <a:prstClr val="black">
                  <a:lumMod val="85000"/>
                  <a:lumOff val="15000"/>
                </a:prstClr>
              </a:solidFill>
              <a:effectLst/>
              <a:uLnTx/>
              <a:uFillTx/>
              <a:latin typeface="Calibri" panose="020F0502020204030204" pitchFamily="34" charset="0"/>
              <a:ea typeface="新細明體" panose="02020500000000000000" pitchFamily="18" charset="-120"/>
              <a:cs typeface="+mn-cs"/>
            </a:endParaRPr>
          </a:p>
          <a:p>
            <a:pPr marR="0" lvl="0" algn="just" defTabSz="457200" rtl="0" eaLnBrk="1" fontAlgn="auto" latinLnBrk="0" hangingPunct="1">
              <a:lnSpc>
                <a:spcPct val="150000"/>
              </a:lnSpc>
              <a:spcBef>
                <a:spcPts val="0"/>
              </a:spcBef>
              <a:spcAft>
                <a:spcPts val="0"/>
              </a:spcAft>
              <a:buClrTx/>
              <a:buSzTx/>
              <a:tabLst/>
              <a:defRPr/>
            </a:pPr>
            <a:r>
              <a:rPr kumimoji="0" lang="en-US" altLang="zh-TW" sz="1200" b="0" i="0" u="none" strike="noStrike" kern="0" cap="none" spc="0" normalizeH="0" baseline="0" noProof="0" dirty="0">
                <a:ln>
                  <a:solidFill>
                    <a:srgbClr val="5B9BD5">
                      <a:shade val="95000"/>
                      <a:satMod val="105000"/>
                      <a:alpha val="0"/>
                    </a:srgbClr>
                  </a:solidFill>
                </a:ln>
                <a:solidFill>
                  <a:prstClr val="black">
                    <a:lumMod val="85000"/>
                    <a:lumOff val="15000"/>
                  </a:prstClr>
                </a:solidFill>
                <a:effectLst/>
                <a:uLnTx/>
                <a:uFillTx/>
                <a:latin typeface="Calibri" panose="020F0502020204030204" pitchFamily="34" charset="0"/>
                <a:ea typeface="新細明體" panose="02020500000000000000" pitchFamily="18" charset="-120"/>
                <a:cs typeface="+mn-cs"/>
              </a:rPr>
              <a:t>                                                                                                                                                                                                           (Sources : USTR, Billing Code 3390-F4)</a:t>
            </a:r>
          </a:p>
          <a:p>
            <a:pPr algn="just">
              <a:lnSpc>
                <a:spcPct val="150000"/>
              </a:lnSpc>
              <a:defRPr/>
            </a:pPr>
            <a:endParaRPr kumimoji="0" lang="en-US" altLang="zh-TW" sz="800" kern="0" dirty="0">
              <a:ln>
                <a:solidFill>
                  <a:srgbClr val="5B9BD5">
                    <a:shade val="95000"/>
                    <a:satMod val="105000"/>
                    <a:alpha val="0"/>
                  </a:srgbClr>
                </a:solidFill>
              </a:ln>
              <a:solidFill>
                <a:prstClr val="black">
                  <a:lumMod val="85000"/>
                  <a:lumOff val="15000"/>
                </a:prstClr>
              </a:solidFill>
              <a:latin typeface="Calibri" panose="020F0502020204030204" pitchFamily="34" charset="0"/>
            </a:endParaRPr>
          </a:p>
        </p:txBody>
      </p:sp>
    </p:spTree>
    <p:extLst>
      <p:ext uri="{BB962C8B-B14F-4D97-AF65-F5344CB8AC3E}">
        <p14:creationId xmlns:p14="http://schemas.microsoft.com/office/powerpoint/2010/main" val="2760695807"/>
      </p:ext>
    </p:extLst>
  </p:cSld>
  <p:clrMapOvr>
    <a:masterClrMapping/>
  </p:clrMapOvr>
  <mc:AlternateContent xmlns:mc="http://schemas.openxmlformats.org/markup-compatibility/2006" xmlns:p14="http://schemas.microsoft.com/office/powerpoint/2010/main">
    <mc:Choice Requires="p14">
      <p:transition spd="slow" p14:dur="2000" advTm="19226"/>
    </mc:Choice>
    <mc:Fallback xmlns="">
      <p:transition spd="slow" advTm="19226"/>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AC950F-FF1C-807E-D1C5-A4277A824D25}"/>
            </a:ext>
          </a:extLst>
        </p:cNvPr>
        <p:cNvGrpSpPr/>
        <p:nvPr/>
      </p:nvGrpSpPr>
      <p:grpSpPr>
        <a:xfrm>
          <a:off x="0" y="0"/>
          <a:ext cx="0" cy="0"/>
          <a:chOff x="0" y="0"/>
          <a:chExt cx="0" cy="0"/>
        </a:xfrm>
      </p:grpSpPr>
      <p:grpSp>
        <p:nvGrpSpPr>
          <p:cNvPr id="5" name="그룹 4">
            <a:extLst>
              <a:ext uri="{FF2B5EF4-FFF2-40B4-BE49-F238E27FC236}">
                <a16:creationId xmlns:a16="http://schemas.microsoft.com/office/drawing/2014/main" id="{A262B7D3-7DE2-EECF-98B3-20DB0F954140}"/>
              </a:ext>
            </a:extLst>
          </p:cNvPr>
          <p:cNvGrpSpPr/>
          <p:nvPr/>
        </p:nvGrpSpPr>
        <p:grpSpPr>
          <a:xfrm>
            <a:off x="-615" y="894492"/>
            <a:ext cx="3595355" cy="400110"/>
            <a:chOff x="0" y="844504"/>
            <a:chExt cx="6037294" cy="476579"/>
          </a:xfrm>
        </p:grpSpPr>
        <p:sp>
          <p:nvSpPr>
            <p:cNvPr id="6" name="직사각형 5">
              <a:extLst>
                <a:ext uri="{FF2B5EF4-FFF2-40B4-BE49-F238E27FC236}">
                  <a16:creationId xmlns:a16="http://schemas.microsoft.com/office/drawing/2014/main" id="{558DD60C-4CE9-B11E-5254-BA75C06EB10C}"/>
                </a:ext>
              </a:extLst>
            </p:cNvPr>
            <p:cNvSpPr/>
            <p:nvPr/>
          </p:nvSpPr>
          <p:spPr bwMode="auto">
            <a:xfrm>
              <a:off x="808622" y="844504"/>
              <a:ext cx="5228672" cy="476579"/>
            </a:xfrm>
            <a:prstGeom prst="rect">
              <a:avLst/>
            </a:prstGeom>
          </p:spPr>
          <p:txBody>
            <a:bodyPr wrap="none">
              <a:spAutoFit/>
            </a:bodyPr>
            <a:lstStyle/>
            <a:p>
              <a:pPr>
                <a:spcBef>
                  <a:spcPct val="50000"/>
                </a:spcBef>
                <a:defRPr/>
              </a:pPr>
              <a:r>
                <a:rPr lang="en-US" altLang="ko-KR" sz="2000" b="1" dirty="0">
                  <a:ln>
                    <a:solidFill>
                      <a:schemeClr val="accent1">
                        <a:alpha val="0"/>
                      </a:schemeClr>
                    </a:solidFill>
                  </a:ln>
                  <a:solidFill>
                    <a:schemeClr val="tx1">
                      <a:lumMod val="75000"/>
                      <a:lumOff val="25000"/>
                    </a:schemeClr>
                  </a:solidFill>
                  <a:latin typeface="Calibri" panose="020F0502020204030204" pitchFamily="34" charset="0"/>
                  <a:ea typeface="맑은 고딕" pitchFamily="50" charset="-127"/>
                  <a:cs typeface="Calibri" panose="020F0502020204030204" pitchFamily="34" charset="0"/>
                </a:rPr>
                <a:t>Co-work for Export Projects</a:t>
              </a:r>
            </a:p>
          </p:txBody>
        </p:sp>
        <p:sp>
          <p:nvSpPr>
            <p:cNvPr id="7" name="자유형 76">
              <a:extLst>
                <a:ext uri="{FF2B5EF4-FFF2-40B4-BE49-F238E27FC236}">
                  <a16:creationId xmlns:a16="http://schemas.microsoft.com/office/drawing/2014/main" id="{5F453EC4-7D5A-10D3-4466-060FE87CBDDB}"/>
                </a:ext>
              </a:extLst>
            </p:cNvPr>
            <p:cNvSpPr/>
            <p:nvPr/>
          </p:nvSpPr>
          <p:spPr bwMode="auto">
            <a:xfrm>
              <a:off x="0" y="886425"/>
              <a:ext cx="847410" cy="377825"/>
            </a:xfrm>
            <a:custGeom>
              <a:avLst/>
              <a:gdLst>
                <a:gd name="connsiteX0" fmla="*/ 0 w 652433"/>
                <a:gd name="connsiteY0" fmla="*/ 0 h 378664"/>
                <a:gd name="connsiteX1" fmla="*/ 463101 w 652433"/>
                <a:gd name="connsiteY1" fmla="*/ 0 h 378664"/>
                <a:gd name="connsiteX2" fmla="*/ 652433 w 652433"/>
                <a:gd name="connsiteY2" fmla="*/ 189332 h 378664"/>
                <a:gd name="connsiteX3" fmla="*/ 652432 w 652433"/>
                <a:gd name="connsiteY3" fmla="*/ 189332 h 378664"/>
                <a:gd name="connsiteX4" fmla="*/ 463100 w 652433"/>
                <a:gd name="connsiteY4" fmla="*/ 378664 h 378664"/>
                <a:gd name="connsiteX5" fmla="*/ 0 w 652433"/>
                <a:gd name="connsiteY5" fmla="*/ 378663 h 37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2433" h="378664">
                  <a:moveTo>
                    <a:pt x="0" y="0"/>
                  </a:moveTo>
                  <a:lnTo>
                    <a:pt x="463101" y="0"/>
                  </a:lnTo>
                  <a:cubicBezTo>
                    <a:pt x="567666" y="0"/>
                    <a:pt x="652433" y="84767"/>
                    <a:pt x="652433" y="189332"/>
                  </a:cubicBezTo>
                  <a:lnTo>
                    <a:pt x="652432" y="189332"/>
                  </a:lnTo>
                  <a:cubicBezTo>
                    <a:pt x="652432" y="293897"/>
                    <a:pt x="567665" y="378664"/>
                    <a:pt x="463100" y="378664"/>
                  </a:cubicBezTo>
                  <a:lnTo>
                    <a:pt x="0" y="378663"/>
                  </a:lnTo>
                  <a:close/>
                </a:path>
              </a:pathLst>
            </a:custGeom>
            <a:gradFill>
              <a:gsLst>
                <a:gs pos="100000">
                  <a:srgbClr val="243A48"/>
                </a:gs>
                <a:gs pos="0">
                  <a:srgbClr val="3D4C63"/>
                </a:gs>
              </a:gsLst>
              <a:lin ang="5400000" scaled="1"/>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504000" tIns="72000" rIns="0" bIns="0" anchor="ctr"/>
            <a:lstStyle/>
            <a:p>
              <a:pPr>
                <a:lnSpc>
                  <a:spcPct val="50000"/>
                </a:lnSpc>
                <a:spcBef>
                  <a:spcPct val="50000"/>
                </a:spcBef>
                <a:defRPr/>
              </a:pPr>
              <a:endParaRPr lang="en-US" altLang="ko-KR" spc="-100">
                <a:ln>
                  <a:solidFill>
                    <a:srgbClr val="1861AB">
                      <a:alpha val="0"/>
                    </a:srgbClr>
                  </a:solidFill>
                </a:ln>
                <a:solidFill>
                  <a:srgbClr val="30B2D4"/>
                </a:solidFill>
                <a:effectLst>
                  <a:outerShdw blurRad="25400" dist="12700" dir="5400000" algn="t" rotWithShape="0">
                    <a:prstClr val="black">
                      <a:alpha val="50000"/>
                    </a:prstClr>
                  </a:outerShdw>
                </a:effectLst>
                <a:latin typeface="Calibri" panose="020F0502020204030204" pitchFamily="34" charset="0"/>
                <a:ea typeface="+mj-ea"/>
                <a:cs typeface="Calibri" panose="020F0502020204030204" pitchFamily="34" charset="0"/>
              </a:endParaRPr>
            </a:p>
          </p:txBody>
        </p:sp>
        <p:grpSp>
          <p:nvGrpSpPr>
            <p:cNvPr id="9" name="그룹 34">
              <a:extLst>
                <a:ext uri="{FF2B5EF4-FFF2-40B4-BE49-F238E27FC236}">
                  <a16:creationId xmlns:a16="http://schemas.microsoft.com/office/drawing/2014/main" id="{EDAF07E3-A78B-8193-713C-593910FE9C9D}"/>
                </a:ext>
              </a:extLst>
            </p:cNvPr>
            <p:cNvGrpSpPr>
              <a:grpSpLocks/>
            </p:cNvGrpSpPr>
            <p:nvPr/>
          </p:nvGrpSpPr>
          <p:grpSpPr bwMode="auto">
            <a:xfrm>
              <a:off x="473455" y="932524"/>
              <a:ext cx="287149" cy="286211"/>
              <a:chOff x="731810" y="3129829"/>
              <a:chExt cx="382385" cy="382385"/>
            </a:xfrm>
          </p:grpSpPr>
          <p:sp>
            <p:nvSpPr>
              <p:cNvPr id="10" name="타원 9">
                <a:extLst>
                  <a:ext uri="{FF2B5EF4-FFF2-40B4-BE49-F238E27FC236}">
                    <a16:creationId xmlns:a16="http://schemas.microsoft.com/office/drawing/2014/main" id="{3C2F9B3C-9294-AFEE-B5A8-C568205CAFD3}"/>
                  </a:ext>
                </a:extLst>
              </p:cNvPr>
              <p:cNvSpPr/>
              <p:nvPr/>
            </p:nvSpPr>
            <p:spPr>
              <a:xfrm>
                <a:off x="731810" y="3129829"/>
                <a:ext cx="382385" cy="382385"/>
              </a:xfrm>
              <a:prstGeom prst="ellipse">
                <a:avLst/>
              </a:prstGeom>
              <a:solidFill>
                <a:schemeClr val="bg1"/>
              </a:solidFill>
              <a:ln w="38100">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latin typeface="Calibri" panose="020F0502020204030204" pitchFamily="34" charset="0"/>
                  <a:cs typeface="Calibri" panose="020F0502020204030204" pitchFamily="34" charset="0"/>
                </a:endParaRPr>
              </a:p>
            </p:txBody>
          </p:sp>
          <p:sp>
            <p:nvSpPr>
              <p:cNvPr id="11" name="갈매기형 수장 79">
                <a:extLst>
                  <a:ext uri="{FF2B5EF4-FFF2-40B4-BE49-F238E27FC236}">
                    <a16:creationId xmlns:a16="http://schemas.microsoft.com/office/drawing/2014/main" id="{73F7C457-4477-DD86-A381-428F2921FA0F}"/>
                  </a:ext>
                </a:extLst>
              </p:cNvPr>
              <p:cNvSpPr/>
              <p:nvPr/>
            </p:nvSpPr>
            <p:spPr>
              <a:xfrm>
                <a:off x="849939" y="3211763"/>
                <a:ext cx="180593" cy="218518"/>
              </a:xfrm>
              <a:prstGeom prst="chevron">
                <a:avLst/>
              </a:prstGeom>
              <a:solidFill>
                <a:srgbClr val="30B2D4"/>
              </a:solidFill>
              <a:ln>
                <a:noFill/>
              </a:ln>
              <a:effectLst>
                <a:innerShdw blurRad="254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ln>
                    <a:solidFill>
                      <a:srgbClr val="1861AB">
                        <a:alpha val="0"/>
                      </a:srgbClr>
                    </a:solidFill>
                  </a:ln>
                  <a:gradFill>
                    <a:gsLst>
                      <a:gs pos="0">
                        <a:srgbClr val="19A1DB"/>
                      </a:gs>
                      <a:gs pos="100000">
                        <a:srgbClr val="187EBC"/>
                      </a:gs>
                    </a:gsLst>
                    <a:lin ang="5400000" scaled="1"/>
                  </a:gradFill>
                  <a:latin typeface="Calibri" panose="020F0502020204030204" pitchFamily="34" charset="0"/>
                  <a:cs typeface="Calibri" panose="020F0502020204030204" pitchFamily="34" charset="0"/>
                </a:endParaRPr>
              </a:p>
            </p:txBody>
          </p:sp>
        </p:grpSp>
      </p:grpSp>
      <p:sp>
        <p:nvSpPr>
          <p:cNvPr id="3" name="제목 3">
            <a:extLst>
              <a:ext uri="{FF2B5EF4-FFF2-40B4-BE49-F238E27FC236}">
                <a16:creationId xmlns:a16="http://schemas.microsoft.com/office/drawing/2014/main" id="{A88AAB53-3A1C-9265-8586-72B0C6EEA3FC}"/>
              </a:ext>
            </a:extLst>
          </p:cNvPr>
          <p:cNvSpPr txBox="1">
            <a:spLocks/>
          </p:cNvSpPr>
          <p:nvPr/>
        </p:nvSpPr>
        <p:spPr>
          <a:xfrm>
            <a:off x="326231" y="87940"/>
            <a:ext cx="10417195" cy="511062"/>
          </a:xfrm>
          <a:prstGeom prst="rect">
            <a:avLst/>
          </a:prstGeom>
        </p:spPr>
        <p:txBody>
          <a:bodyPr vert="horz" lIns="91440" tIns="45720" rIns="91440" bIns="45720" rtlCol="0" anchor="ctr">
            <a:noAutofit/>
          </a:bodyPr>
          <a:lstStyle>
            <a:lvl1pPr algn="l" defTabSz="914400" rtl="0" eaLnBrk="1" latinLnBrk="1" hangingPunct="1">
              <a:lnSpc>
                <a:spcPct val="90000"/>
              </a:lnSpc>
              <a:spcBef>
                <a:spcPct val="0"/>
              </a:spcBef>
              <a:buNone/>
              <a:defRPr sz="2400" b="1" kern="1200" spc="-50" baseline="0">
                <a:ln>
                  <a:solidFill>
                    <a:schemeClr val="accent1">
                      <a:alpha val="0"/>
                    </a:schemeClr>
                  </a:solidFill>
                </a:ln>
                <a:gradFill flip="none" rotWithShape="1">
                  <a:gsLst>
                    <a:gs pos="0">
                      <a:srgbClr val="007CB7"/>
                    </a:gs>
                    <a:gs pos="100000">
                      <a:srgbClr val="005F8E"/>
                    </a:gs>
                  </a:gsLst>
                  <a:lin ang="5400000" scaled="1"/>
                  <a:tileRect/>
                </a:gradFill>
                <a:latin typeface="+mj-lt"/>
                <a:ea typeface="+mj-ea"/>
                <a:cs typeface="+mj-cs"/>
              </a:defRPr>
            </a:lvl1pPr>
          </a:lstStyle>
          <a:p>
            <a:pPr defTabSz="457200" fontAlgn="auto" latinLnBrk="0">
              <a:spcAft>
                <a:spcPts val="0"/>
              </a:spcAft>
              <a:defRPr/>
            </a:pPr>
            <a:r>
              <a:rPr lang="en-US" altLang="ko-KR" spc="-46" dirty="0">
                <a:ln>
                  <a:solidFill>
                    <a:srgbClr val="4472C4">
                      <a:alpha val="0"/>
                    </a:srgbClr>
                  </a:solidFill>
                </a:ln>
                <a:solidFill>
                  <a:srgbClr val="0088C7"/>
                </a:solidFill>
                <a:latin typeface="Arial" panose="020B0604020202020204" pitchFamily="34" charset="0"/>
                <a:ea typeface="Meiryo" panose="020B0604030504040204" pitchFamily="34" charset="-128"/>
                <a:cs typeface="Arial" panose="020B0604020202020204" pitchFamily="34" charset="0"/>
              </a:rPr>
              <a:t>Suggestions for Cooperation</a:t>
            </a:r>
            <a:endParaRPr lang="ko-KR" altLang="en-US" spc="-46" dirty="0">
              <a:ln>
                <a:solidFill>
                  <a:srgbClr val="4472C4">
                    <a:alpha val="0"/>
                  </a:srgbClr>
                </a:solidFill>
              </a:ln>
              <a:solidFill>
                <a:srgbClr val="0088C7"/>
              </a:solidFill>
              <a:latin typeface="Arial" panose="020B0604020202020204" pitchFamily="34" charset="0"/>
              <a:cs typeface="Arial" panose="020B0604020202020204" pitchFamily="34" charset="0"/>
            </a:endParaRPr>
          </a:p>
        </p:txBody>
      </p:sp>
      <p:sp>
        <p:nvSpPr>
          <p:cNvPr id="2" name="矩形 3">
            <a:extLst>
              <a:ext uri="{FF2B5EF4-FFF2-40B4-BE49-F238E27FC236}">
                <a16:creationId xmlns:a16="http://schemas.microsoft.com/office/drawing/2014/main" id="{83D5847A-B214-ADA3-4A41-956CE4E8B808}"/>
              </a:ext>
            </a:extLst>
          </p:cNvPr>
          <p:cNvSpPr>
            <a:spLocks noChangeArrowheads="1"/>
          </p:cNvSpPr>
          <p:nvPr/>
        </p:nvSpPr>
        <p:spPr bwMode="auto">
          <a:xfrm>
            <a:off x="504037" y="1432595"/>
            <a:ext cx="10542241" cy="3951274"/>
          </a:xfrm>
          <a:prstGeom prst="rect">
            <a:avLst/>
          </a:prstGeom>
          <a:noFill/>
          <a:ln w="9525">
            <a:noFill/>
            <a:miter lim="800000"/>
            <a:headEnd/>
            <a:tailEnd/>
          </a:ln>
        </p:spPr>
        <p:txBody>
          <a:bodyPr wrap="square">
            <a:spAutoFit/>
          </a:bodyPr>
          <a:lstStyle/>
          <a:p>
            <a:pPr marL="204056" indent="-214313" algn="just">
              <a:lnSpc>
                <a:spcPct val="150000"/>
              </a:lnSpc>
              <a:buFont typeface="Wingdings" panose="05000000000000000000" pitchFamily="2" charset="2"/>
              <a:buChar char="l"/>
              <a:defRPr/>
            </a:pPr>
            <a:r>
              <a:rPr kumimoji="0" lang="en-US" altLang="zh-TW"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Promotion for Export Project by KR together with KOSIC</a:t>
            </a:r>
            <a:endParaRPr lang="en-US" altLang="zh-TW" sz="800" kern="0" dirty="0">
              <a:ln>
                <a:solidFill>
                  <a:srgbClr val="5B9BD5">
                    <a:shade val="95000"/>
                    <a:satMod val="105000"/>
                    <a:alpha val="0"/>
                  </a:srgbClr>
                </a:solidFill>
              </a:ln>
              <a:solidFill>
                <a:prstClr val="black">
                  <a:lumMod val="85000"/>
                  <a:lumOff val="15000"/>
                </a:prstClr>
              </a:solidFill>
              <a:latin typeface="Calibri" panose="020F0502020204030204" pitchFamily="34" charset="0"/>
            </a:endParaRPr>
          </a:p>
          <a:p>
            <a:pPr algn="just">
              <a:lnSpc>
                <a:spcPct val="150000"/>
              </a:lnSpc>
              <a:defRPr/>
            </a:pPr>
            <a:r>
              <a:rPr kumimoji="0" lang="en-US" altLang="zh-TW"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    With KR’s network worldwide</a:t>
            </a:r>
          </a:p>
          <a:p>
            <a:pPr algn="just">
              <a:lnSpc>
                <a:spcPct val="150000"/>
              </a:lnSpc>
              <a:defRPr/>
            </a:pPr>
            <a:r>
              <a:rPr lang="en-US" altLang="zh-TW"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    </a:t>
            </a:r>
            <a:r>
              <a:rPr kumimoji="0" lang="en-US" altLang="zh-TW"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List of shipyards with contact information, building capacities and track records in details to be shared</a:t>
            </a:r>
          </a:p>
          <a:p>
            <a:pPr algn="just">
              <a:lnSpc>
                <a:spcPct val="150000"/>
              </a:lnSpc>
              <a:defRPr/>
            </a:pPr>
            <a:endParaRPr kumimoji="0" lang="en-US" altLang="zh-TW" kern="0" dirty="0">
              <a:ln>
                <a:solidFill>
                  <a:srgbClr val="5B9BD5">
                    <a:shade val="95000"/>
                    <a:satMod val="105000"/>
                    <a:alpha val="0"/>
                  </a:srgbClr>
                </a:solidFill>
              </a:ln>
              <a:solidFill>
                <a:prstClr val="black">
                  <a:lumMod val="85000"/>
                  <a:lumOff val="15000"/>
                </a:prstClr>
              </a:solidFill>
              <a:latin typeface="Calibri" panose="020F0502020204030204" pitchFamily="34" charset="0"/>
            </a:endParaRPr>
          </a:p>
          <a:p>
            <a:pPr marL="204056" indent="-214313" algn="just">
              <a:lnSpc>
                <a:spcPct val="150000"/>
              </a:lnSpc>
              <a:buFont typeface="Wingdings" panose="05000000000000000000" pitchFamily="2" charset="2"/>
              <a:buChar char="l"/>
              <a:defRPr/>
            </a:pPr>
            <a:r>
              <a:rPr lang="en-US" altLang="zh-TW"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Co-work for R&amp;D Project with KOSIC R&amp;D Support Center</a:t>
            </a:r>
          </a:p>
          <a:p>
            <a:pPr algn="just">
              <a:lnSpc>
                <a:spcPct val="150000"/>
              </a:lnSpc>
              <a:defRPr/>
            </a:pPr>
            <a:r>
              <a:rPr lang="en-US" altLang="zh-TW"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    Approval-In-Principle Project as applicable </a:t>
            </a:r>
          </a:p>
          <a:p>
            <a:pPr marL="204056" indent="-214313" algn="just">
              <a:lnSpc>
                <a:spcPct val="150000"/>
              </a:lnSpc>
              <a:buFont typeface="Wingdings" panose="05000000000000000000" pitchFamily="2" charset="2"/>
              <a:buChar char="l"/>
              <a:defRPr/>
            </a:pPr>
            <a:endParaRPr lang="en-US" altLang="zh-TW" kern="0" dirty="0">
              <a:ln>
                <a:solidFill>
                  <a:srgbClr val="5B9BD5">
                    <a:shade val="95000"/>
                    <a:satMod val="105000"/>
                    <a:alpha val="0"/>
                  </a:srgbClr>
                </a:solidFill>
              </a:ln>
              <a:solidFill>
                <a:prstClr val="black">
                  <a:lumMod val="85000"/>
                  <a:lumOff val="15000"/>
                </a:prstClr>
              </a:solidFill>
              <a:latin typeface="Calibri" panose="020F0502020204030204" pitchFamily="34" charset="0"/>
            </a:endParaRPr>
          </a:p>
          <a:p>
            <a:pPr marL="204056" indent="-214313" algn="just">
              <a:lnSpc>
                <a:spcPct val="150000"/>
              </a:lnSpc>
              <a:buFont typeface="Wingdings" panose="05000000000000000000" pitchFamily="2" charset="2"/>
              <a:buChar char="l"/>
              <a:defRPr/>
            </a:pPr>
            <a:r>
              <a:rPr lang="en-US" altLang="zh-TW" kern="0" dirty="0">
                <a:ln>
                  <a:solidFill>
                    <a:srgbClr val="5B9BD5">
                      <a:shade val="95000"/>
                      <a:satMod val="105000"/>
                      <a:alpha val="0"/>
                    </a:srgbClr>
                  </a:solidFill>
                </a:ln>
                <a:solidFill>
                  <a:prstClr val="black">
                    <a:lumMod val="85000"/>
                    <a:lumOff val="15000"/>
                  </a:prstClr>
                </a:solidFill>
                <a:latin typeface="Calibri" panose="020F0502020204030204" pitchFamily="34" charset="0"/>
              </a:rPr>
              <a:t>Korea-Built Premium Ship</a:t>
            </a:r>
          </a:p>
          <a:p>
            <a:pPr algn="just">
              <a:lnSpc>
                <a:spcPct val="150000"/>
              </a:lnSpc>
              <a:defRPr/>
            </a:pPr>
            <a:endParaRPr lang="en-US" altLang="zh-TW" sz="1600" kern="0" dirty="0">
              <a:ln>
                <a:solidFill>
                  <a:srgbClr val="5B9BD5">
                    <a:shade val="95000"/>
                    <a:satMod val="105000"/>
                    <a:alpha val="0"/>
                  </a:srgbClr>
                </a:solidFill>
              </a:ln>
              <a:solidFill>
                <a:prstClr val="black">
                  <a:lumMod val="85000"/>
                  <a:lumOff val="15000"/>
                </a:prstClr>
              </a:solidFill>
              <a:latin typeface="Calibri" panose="020F0502020204030204" pitchFamily="34" charset="0"/>
            </a:endParaRPr>
          </a:p>
          <a:p>
            <a:pPr algn="just">
              <a:lnSpc>
                <a:spcPct val="150000"/>
              </a:lnSpc>
              <a:defRPr/>
            </a:pPr>
            <a:endParaRPr kumimoji="0" lang="en-US" altLang="zh-TW" sz="800" kern="0" dirty="0">
              <a:ln>
                <a:solidFill>
                  <a:srgbClr val="5B9BD5">
                    <a:shade val="95000"/>
                    <a:satMod val="105000"/>
                    <a:alpha val="0"/>
                  </a:srgbClr>
                </a:solidFill>
              </a:ln>
              <a:solidFill>
                <a:prstClr val="black">
                  <a:lumMod val="85000"/>
                  <a:lumOff val="15000"/>
                </a:prstClr>
              </a:solidFill>
              <a:latin typeface="Calibri" panose="020F0502020204030204" pitchFamily="34" charset="0"/>
            </a:endParaRPr>
          </a:p>
        </p:txBody>
      </p:sp>
    </p:spTree>
    <p:extLst>
      <p:ext uri="{BB962C8B-B14F-4D97-AF65-F5344CB8AC3E}">
        <p14:creationId xmlns:p14="http://schemas.microsoft.com/office/powerpoint/2010/main" val="3562374311"/>
      </p:ext>
    </p:extLst>
  </p:cSld>
  <p:clrMapOvr>
    <a:masterClrMapping/>
  </p:clrMapOvr>
  <mc:AlternateContent xmlns:mc="http://schemas.openxmlformats.org/markup-compatibility/2006" xmlns:p14="http://schemas.microsoft.com/office/powerpoint/2010/main">
    <mc:Choice Requires="p14">
      <p:transition spd="slow" p14:dur="2000" advTm="19226"/>
    </mc:Choice>
    <mc:Fallback xmlns="">
      <p:transition spd="slow" advTm="19226"/>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2192000" cy="6858000"/>
          </a:xfrm>
          <a:prstGeom prst="rect">
            <a:avLst/>
          </a:prstGeom>
        </p:spPr>
      </p:pic>
      <p:sp>
        <p:nvSpPr>
          <p:cNvPr id="4" name="Text 1">
            <a:extLst>
              <a:ext uri="{FF2B5EF4-FFF2-40B4-BE49-F238E27FC236}">
                <a16:creationId xmlns:a16="http://schemas.microsoft.com/office/drawing/2014/main" id="{F3C3DE67-A43D-ACCC-BE13-8D77A0389EFB}"/>
              </a:ext>
            </a:extLst>
          </p:cNvPr>
          <p:cNvSpPr/>
          <p:nvPr/>
        </p:nvSpPr>
        <p:spPr>
          <a:xfrm>
            <a:off x="8822730" y="4516564"/>
            <a:ext cx="2557706" cy="871709"/>
          </a:xfrm>
          <a:prstGeom prst="rect">
            <a:avLst/>
          </a:prstGeom>
          <a:noFill/>
          <a:ln/>
        </p:spPr>
        <p:txBody>
          <a:bodyPr wrap="none" rtlCol="0" anchor="t"/>
          <a:lstStyle/>
          <a:p>
            <a:pPr>
              <a:lnSpc>
                <a:spcPts val="4615"/>
              </a:lnSpc>
            </a:pPr>
            <a:r>
              <a:rPr lang="en-US" altLang="ko-KR" sz="2917" b="1">
                <a:solidFill>
                  <a:srgbClr val="5C4E3D"/>
                </a:solidFill>
                <a:latin typeface="Gabriola" panose="04040605051002020D02" pitchFamily="82" charset="0"/>
              </a:rPr>
              <a:t>- Rupert Murdoch -</a:t>
            </a:r>
            <a:endParaRPr lang="en-US" sz="2917" b="1">
              <a:solidFill>
                <a:srgbClr val="5C4E3D"/>
              </a:solidFill>
              <a:latin typeface="Gabriola" panose="04040605051002020D02" pitchFamily="82" charset="0"/>
            </a:endParaRPr>
          </a:p>
        </p:txBody>
      </p:sp>
      <p:sp>
        <p:nvSpPr>
          <p:cNvPr id="5" name="Text 1"/>
          <p:cNvSpPr/>
          <p:nvPr/>
        </p:nvSpPr>
        <p:spPr>
          <a:xfrm>
            <a:off x="2874244" y="1814142"/>
            <a:ext cx="6443513" cy="1997422"/>
          </a:xfrm>
          <a:prstGeom prst="rect">
            <a:avLst/>
          </a:prstGeom>
          <a:noFill/>
          <a:ln/>
        </p:spPr>
        <p:txBody>
          <a:bodyPr wrap="none" rtlCol="0" anchor="t"/>
          <a:lstStyle/>
          <a:p>
            <a:pPr algn="ctr">
              <a:lnSpc>
                <a:spcPct val="150000"/>
              </a:lnSpc>
            </a:pPr>
            <a:r>
              <a:rPr lang="en-US" altLang="ko-KR" sz="3667">
                <a:solidFill>
                  <a:srgbClr val="5C4E3D"/>
                </a:solidFill>
                <a:latin typeface="Libre Baskerville" pitchFamily="34" charset="0"/>
              </a:rPr>
              <a:t>The world is changing very fast. </a:t>
            </a:r>
          </a:p>
          <a:p>
            <a:pPr algn="ctr">
              <a:lnSpc>
                <a:spcPct val="150000"/>
              </a:lnSpc>
            </a:pPr>
            <a:r>
              <a:rPr lang="en-US" altLang="ko-KR" sz="3667">
                <a:solidFill>
                  <a:srgbClr val="5C4E3D"/>
                </a:solidFill>
                <a:latin typeface="Libre Baskerville" pitchFamily="34" charset="0"/>
              </a:rPr>
              <a:t>Big will not beat small anymore.</a:t>
            </a:r>
          </a:p>
          <a:p>
            <a:pPr algn="ctr">
              <a:lnSpc>
                <a:spcPct val="150000"/>
              </a:lnSpc>
            </a:pPr>
            <a:r>
              <a:rPr lang="en-US" altLang="ko-KR" sz="3667">
                <a:solidFill>
                  <a:srgbClr val="5C4E3D"/>
                </a:solidFill>
                <a:latin typeface="Libre Baskerville" pitchFamily="34" charset="0"/>
              </a:rPr>
              <a:t>It will be fast beating slow.</a:t>
            </a:r>
          </a:p>
        </p:txBody>
      </p:sp>
    </p:spTree>
    <p:extLst>
      <p:ext uri="{BB962C8B-B14F-4D97-AF65-F5344CB8AC3E}">
        <p14:creationId xmlns:p14="http://schemas.microsoft.com/office/powerpoint/2010/main" val="103482813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번호 개체 틀 1"/>
          <p:cNvSpPr>
            <a:spLocks noGrp="1"/>
          </p:cNvSpPr>
          <p:nvPr>
            <p:ph type="sldNum" sz="quarter" idx="12"/>
          </p:nvPr>
        </p:nvSpPr>
        <p:spPr/>
        <p:txBody>
          <a:bodyPr/>
          <a:lstStyle/>
          <a:p>
            <a:pPr>
              <a:defRPr/>
            </a:pPr>
            <a:fld id="{85102E90-8EF1-4E47-AF84-9610BDB82543}" type="slidenum">
              <a:rPr lang="ko-KR" altLang="en-US" smtClean="0"/>
              <a:pPr>
                <a:defRPr/>
              </a:pPr>
              <a:t>40</a:t>
            </a:fld>
            <a:endParaRPr lang="ko-KR" altLang="en-US"/>
          </a:p>
        </p:txBody>
      </p:sp>
    </p:spTree>
  </p:cSld>
  <p:clrMapOvr>
    <a:masterClrMapping/>
  </p:clrMapOvr>
  <p:transition spd="med" advTm="5818">
    <p:fade/>
  </p:transition>
</p:sld>
</file>

<file path=ppt/theme/theme1.xml><?xml version="1.0" encoding="utf-8"?>
<a:theme xmlns:r="http://schemas.openxmlformats.org/officeDocument/2006/relationships" xmlns:c="http://schemas.openxmlformats.org/drawingml/2006/chart" xmlns:dgm="http://schemas.openxmlformats.org/drawingml/2006/diagram" xmlns:dsp="http://schemas.microsoft.com/office/drawing/2008/diagram" xmlns:a="http://schemas.openxmlformats.org/drawingml/2006/main" xmlns:pic="http://schemas.openxmlformats.org/drawingml/2006/picture" xmlns:wp="http://schemas.openxmlformats.org/drawingml/2006/wordprocessingDrawing" xmlns:xdr="http://schemas.openxmlformats.org/drawingml/2006/spreadsheetDrawing" xmlns:lc="http://schemas.openxmlformats.org/drawingml/2006/lockedCanvas" xmlns:p="http://schemas.openxmlformats.org/presentationml/2006/main" name="Office 테마">
  <a:themeElements>
    <a:clrScheme name="사용자 지정 2">
      <a:dk1>
        <a:sysClr val="windowText" lastClr="000000"/>
      </a:dk1>
      <a:lt1>
        <a:sysClr val="window" lastClr="ffffff"/>
      </a:lt1>
      <a:dk2>
        <a:srgbClr val="17406d"/>
      </a:dk2>
      <a:lt2>
        <a:srgbClr val="dbeff9"/>
      </a:lt2>
      <a:accent1>
        <a:srgbClr val="0f6fc6"/>
      </a:accent1>
      <a:accent2>
        <a:srgbClr val="009dd9"/>
      </a:accent2>
      <a:accent3>
        <a:srgbClr val="0bd0d9"/>
      </a:accent3>
      <a:accent4>
        <a:srgbClr val="a5a5a5"/>
      </a:accent4>
      <a:accent5>
        <a:srgbClr val="003d96"/>
      </a:accent5>
      <a:accent6>
        <a:srgbClr val="d8d8d8"/>
      </a:accent6>
      <a:hlink>
        <a:srgbClr val="f49100"/>
      </a:hlink>
      <a:folHlink>
        <a:srgbClr val="85dfd0"/>
      </a:folHlink>
    </a:clrScheme>
    <a:fontScheme name="Office 테마">
      <a:majorFont>
        <a:latin typeface="Calibri Light" panose="020F0302020204030204"/>
        <a:ea typeface=""/>
        <a:cs typeface=""/>
        <a:font script="Jpan" typeface="Yu Gothic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테마">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a:ln>
        <a:ln w="12700" cap="flat" cmpd="sng" algn="ctr">
          <a:solidFill>
            <a:schemeClr val="phClr"/>
          </a:solidFill>
          <a:prstDash val="solid"/>
          <a:miter/>
        </a:ln>
        <a:ln w="19050" cap="flat" cmpd="sng" algn="ctr">
          <a:solidFill>
            <a:schemeClr val="phClr"/>
          </a:solidFill>
          <a:prstDash val="solid"/>
          <a:miter/>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ppt/theme/theme2.xml><?xml version="1.0" encoding="utf-8"?>
<a:theme xmlns:r="http://schemas.openxmlformats.org/officeDocument/2006/relationships" xmlns:c="http://schemas.openxmlformats.org/drawingml/2006/chart" xmlns:dgm="http://schemas.openxmlformats.org/drawingml/2006/diagram" xmlns:dsp="http://schemas.microsoft.com/office/drawing/2008/diagram" xmlns:a="http://schemas.openxmlformats.org/drawingml/2006/main" xmlns:pic="http://schemas.openxmlformats.org/drawingml/2006/picture" xmlns:wp="http://schemas.openxmlformats.org/drawingml/2006/wordprocessingDrawing" xmlns:xdr="http://schemas.openxmlformats.org/drawingml/2006/spreadsheetDrawing" xmlns:lc="http://schemas.openxmlformats.org/drawingml/2006/lockedCanvas" xmlns:p="http://schemas.openxmlformats.org/presentation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a:ea typeface=""/>
        <a:cs typeface=""/>
        <a:font script="Jpan" typeface="MS PGothic"/>
        <a:font script="Hang" typeface="맑은 고딕"/>
        <a:font script="Hans" typeface="SimSun"/>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MS PGothic"/>
        <a:font script="Hang" typeface="맑은 고딕"/>
        <a:font script="Hans" typeface="SimSu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a:ln>
        <a:ln w="12700" cap="flat" cmpd="sng" algn="ctr">
          <a:solidFill>
            <a:schemeClr val="phClr"/>
          </a:solidFill>
          <a:prstDash val="solid"/>
          <a:miter/>
        </a:ln>
        <a:ln w="19050" cap="flat" cmpd="sng" algn="ctr">
          <a:solidFill>
            <a:schemeClr val="phClr"/>
          </a:solidFill>
          <a:prstDash val="solid"/>
          <a:miter/>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ppt/theme/theme3.xml><?xml version="1.0" encoding="utf-8"?>
<a:theme xmlns:r="http://schemas.openxmlformats.org/officeDocument/2006/relationships" xmlns:c="http://schemas.openxmlformats.org/drawingml/2006/chart" xmlns:dgm="http://schemas.openxmlformats.org/drawingml/2006/diagram" xmlns:dsp="http://schemas.microsoft.com/office/drawing/2008/diagram" xmlns:a="http://schemas.openxmlformats.org/drawingml/2006/main" xmlns:pic="http://schemas.openxmlformats.org/drawingml/2006/picture" xmlns:wp="http://schemas.openxmlformats.org/drawingml/2006/wordprocessingDrawing" xmlns:xdr="http://schemas.openxmlformats.org/drawingml/2006/spreadsheetDrawing" xmlns:lc="http://schemas.openxmlformats.org/drawingml/2006/lockedCanvas" xmlns:p="http://schemas.openxmlformats.org/presentation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Yu Gothic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Yu Gothic"/>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a:ln>
        <a:ln w="12700" cap="flat" cmpd="sng" algn="ctr">
          <a:solidFill>
            <a:schemeClr val="phClr"/>
          </a:solidFill>
          <a:prstDash val="solid"/>
          <a:miter/>
        </a:ln>
        <a:ln w="19050" cap="flat" cmpd="sng" algn="ctr">
          <a:solidFill>
            <a:schemeClr val="phClr"/>
          </a:solidFill>
          <a:prstDash val="solid"/>
          <a:miter/>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docProps/app.xml><?xml version="1.0" encoding="utf-8"?>
<ep:Properties xmlns:r="http://schemas.openxmlformats.org/officeDocument/2006/relationships" xmlns:ep="http://schemas.openxmlformats.org/officeDocument/2006/extended-properties" xmlns:vt="http://schemas.openxmlformats.org/officeDocument/2006/docPropsVTypes">
  <ep:Manager/>
  <ep:Company/>
  <ep:Words>2068</ep:Words>
  <ep:PresentationFormat>Widescreen</ep:PresentationFormat>
  <ep:Paragraphs>303</ep:Paragraphs>
  <ep:Slides>40</ep:Slides>
  <ep:Notes>40</ep:Notes>
  <ep:TotalTime>0</ep:TotalTime>
  <ep:HiddenSlides>0</ep:HiddenSlides>
  <ep:MMClips>0</ep:MMClips>
  <ep:HeadingPairs>
    <vt:vector size="4" baseType="variant">
      <vt:variant>
        <vt:lpstr>테마</vt:lpstr>
      </vt:variant>
      <vt:variant>
        <vt:i4>1</vt:i4>
      </vt:variant>
      <vt:variant>
        <vt:lpstr>슬라이드 제목</vt:lpstr>
      </vt:variant>
      <vt:variant>
        <vt:i4>40</vt:i4>
      </vt:variant>
    </vt:vector>
  </ep:HeadingPairs>
  <ep:TitlesOfParts>
    <vt:vector size="41" baseType="lpstr">
      <vt:lpstr>Office 테마</vt:lpstr>
      <vt:lpstr>슬라이드 1</vt:lpstr>
      <vt:lpstr>슬라이드 2</vt:lpstr>
      <vt:lpstr>슬라이드 3</vt:lpstr>
      <vt:lpstr>슬라이드 4</vt:lpstr>
      <vt:lpstr>슬라이드 5</vt:lpstr>
      <vt:lpstr>Status of Authorisation (80 countries)</vt:lpstr>
      <vt:lpstr>슬라이드 7</vt:lpstr>
      <vt:lpstr>Fleet Status</vt:lpstr>
      <vt:lpstr>International Shipowners</vt:lpstr>
      <vt:lpstr>슬라이드 10</vt:lpstr>
      <vt:lpstr>슬라이드 11</vt:lpstr>
      <vt:lpstr>Group of Experts in Maritime Industry</vt:lpstr>
      <vt:lpstr>슬라이드 13</vt:lpstr>
      <vt:lpstr>슬라이드 14</vt:lpstr>
      <vt:lpstr>KR Structural Safety Assessment Programs</vt:lpstr>
      <vt:lpstr>슬라이드 16</vt:lpstr>
      <vt:lpstr>슬라이드 17</vt:lpstr>
      <vt:lpstr>Remote Survey and Support</vt:lpstr>
      <vt:lpstr>슬라이드 19</vt:lpstr>
      <vt:lpstr>KR Port State Control (PSC) Service</vt:lpstr>
      <vt:lpstr>CBM(Condition Based Maintenance)</vt:lpstr>
      <vt:lpstr>슬라이드 22</vt:lpstr>
      <vt:lpstr>슬라이드 23</vt:lpstr>
      <vt:lpstr>슬라이드 24</vt:lpstr>
      <vt:lpstr>슬라이드 25</vt:lpstr>
      <vt:lpstr>슬라이드 26</vt:lpstr>
      <vt:lpstr>슬라이드 27</vt:lpstr>
      <vt:lpstr>Digitalisation</vt:lpstr>
      <vt:lpstr>슬라이드 29</vt:lpstr>
      <vt:lpstr>Digitalization in Shipping</vt:lpstr>
      <vt:lpstr>슬라이드 31</vt:lpstr>
      <vt:lpstr>슬라이드 32</vt:lpstr>
      <vt:lpstr>슬라이드 33</vt:lpstr>
      <vt:lpstr>슬라이드 34</vt:lpstr>
      <vt:lpstr>슬라이드 35</vt:lpstr>
      <vt:lpstr>슬라이드 36</vt:lpstr>
      <vt:lpstr>슬라이드 37</vt:lpstr>
      <vt:lpstr>슬라이드 38</vt:lpstr>
      <vt:lpstr>슬라이드 39</vt:lpstr>
      <vt:lpstr>슬라이드 40</vt:lpstr>
    </vt:vector>
  </ep:TitlesOfParts>
  <ep:HyperlinkBase/>
  <ep:Application>Show</ep:Application>
  <ep:AppVersion>12.0000</ep:AppVersion>
</ep:Properties>
</file>

<file path=docProps/core.xml><?xml version="1.0" encoding="utf-8"?>
<cp:coreProperties xmlns:r="http://schemas.openxmlformats.org/officeDocument/2006/relationships" xmlns:cp="http://schemas.openxmlformats.org/package/2006/metadata/core-properties" xmlns:dc="http://purl.org/dc/elements/1.1/" xmlns:dcterms="http://purl.org/dc/terms/" xmlns:dcmitype="http://purl.org/dc/dcmitype/" xmlns:xsi="http://www.w3.org/2001/XMLSchema-instance">
  <dcterms:created xsi:type="dcterms:W3CDTF">2013-08-08T06:58:12.000</dcterms:created>
  <dc:creator>Wurim Han</dc:creator>
  <cp:lastModifiedBy>user</cp:lastModifiedBy>
  <dcterms:modified xsi:type="dcterms:W3CDTF">2025-04-23T04:09:27.700</dcterms:modified>
  <cp:revision>182</cp:revision>
  <dc:title>PowerPoint 프레젠테이션</dc:title>
  <cp:version/>
</cp:coreProperties>
</file>

<file path=docProps/custom.xml><?xml version="1.0" encoding="utf-8"?>
<cfp:Properties xmlns:r="http://schemas.openxmlformats.org/officeDocument/2006/relationships" xmlns:cfp="http://schemas.openxmlformats.org/officeDocument/2006/custom-properties" xmlns:vt="http://schemas.openxmlformats.org/officeDocument/2006/docPropsVTypes"/>
</file>