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5" r:id="rId2"/>
    <p:sldId id="276" r:id="rId3"/>
    <p:sldId id="273" r:id="rId4"/>
    <p:sldId id="279" r:id="rId5"/>
    <p:sldId id="257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90" r:id="rId16"/>
    <p:sldId id="291" r:id="rId17"/>
    <p:sldId id="293" r:id="rId18"/>
    <p:sldId id="294" r:id="rId19"/>
    <p:sldId id="295" r:id="rId20"/>
    <p:sldId id="296" r:id="rId21"/>
    <p:sldId id="289" r:id="rId22"/>
    <p:sldId id="297" r:id="rId23"/>
    <p:sldId id="274" r:id="rId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424" autoAdjust="0"/>
  </p:normalViewPr>
  <p:slideViewPr>
    <p:cSldViewPr snapToGrid="0">
      <p:cViewPr varScale="1">
        <p:scale>
          <a:sx n="107" d="100"/>
          <a:sy n="107" d="100"/>
        </p:scale>
        <p:origin x="858" y="5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374520-4260-4B2E-9396-8F63A182EB06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37A37-0E9F-4C92-9F5B-D7AAED0F5B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456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FE44D-72A1-4D03-9BD6-AF60EB3CD09C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159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sz="1200" kern="1200" dirty="0" smtClean="0">
              <a:solidFill>
                <a:schemeClr val="tx1"/>
              </a:solidFill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768B9-6405-4371-8824-D39429274A9E}" type="slidenum">
              <a:rPr lang="ko-KR" altLang="en-US" smtClean="0">
                <a:solidFill>
                  <a:prstClr val="black"/>
                </a:solidFill>
              </a:rPr>
              <a:pPr/>
              <a:t>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26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sz="1200" kern="1200" dirty="0" smtClean="0">
              <a:solidFill>
                <a:schemeClr val="tx1"/>
              </a:solidFill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768B9-6405-4371-8824-D39429274A9E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590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sz="1200" kern="1200" dirty="0" smtClean="0">
              <a:solidFill>
                <a:schemeClr val="tx1"/>
              </a:solidFill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768B9-6405-4371-8824-D39429274A9E}" type="slidenum">
              <a:rPr lang="ko-KR" altLang="en-US" smtClean="0">
                <a:solidFill>
                  <a:prstClr val="black"/>
                </a:solidFill>
              </a:rPr>
              <a:pPr/>
              <a:t>21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61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kern="1200" dirty="0" smtClean="0">
              <a:solidFill>
                <a:schemeClr val="tx1"/>
              </a:solidFill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768B9-6405-4371-8824-D39429274A9E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8226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34" Type="http://schemas.openxmlformats.org/officeDocument/2006/relationships/image" Target="../media/image3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22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5043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7641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Users\윤여정\Desktop\thankU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1736" y="2042846"/>
            <a:ext cx="6468531" cy="1530542"/>
          </a:xfrm>
          <a:prstGeom prst="rect">
            <a:avLst/>
          </a:prstGeom>
          <a:noFill/>
        </p:spPr>
      </p:pic>
      <p:pic>
        <p:nvPicPr>
          <p:cNvPr id="9" name="그림 8" descr="logo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744405" y="251426"/>
            <a:ext cx="2006600" cy="38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732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0.11898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1.png"/>
          <p:cNvPicPr>
            <a:picLocks noChangeAspect="1"/>
          </p:cNvPicPr>
          <p:nvPr userDrawn="1"/>
        </p:nvPicPr>
        <p:blipFill>
          <a:blip r:embed="rId2" cstate="print"/>
          <a:srcRect l="10497" t="14389" r="10497"/>
          <a:stretch>
            <a:fillRect/>
          </a:stretch>
        </p:blipFill>
        <p:spPr>
          <a:xfrm>
            <a:off x="0" y="1"/>
            <a:ext cx="12192000" cy="6120491"/>
          </a:xfrm>
          <a:prstGeom prst="rect">
            <a:avLst/>
          </a:prstGeom>
        </p:spPr>
      </p:pic>
      <p:pic>
        <p:nvPicPr>
          <p:cNvPr id="93" name="구름5" descr="I:\01_프레젠테이션\00_프리03\201305_02 탑_안산시 반달섬\PSD\IMG\#01_main_10.png"/>
          <p:cNvPicPr>
            <a:picLocks noChangeAspect="1" noChangeArrowheads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 flipH="1">
            <a:off x="431371" y="652512"/>
            <a:ext cx="12778875" cy="4432672"/>
          </a:xfrm>
          <a:prstGeom prst="rect">
            <a:avLst/>
          </a:prstGeom>
          <a:noFill/>
        </p:spPr>
      </p:pic>
      <p:pic>
        <p:nvPicPr>
          <p:cNvPr id="89" name="구름1" descr="I:\01_프레젠테이션\00_프리03\201305_02 탑_안산시 반달섬\PSD\IMG\#01_main_10.png"/>
          <p:cNvPicPr>
            <a:picLocks noChangeAspect="1" noChangeArrowheads="1"/>
          </p:cNvPicPr>
          <p:nvPr userDrawn="1"/>
        </p:nvPicPr>
        <p:blipFill>
          <a:blip r:embed="rId4" cstate="print"/>
          <a:stretch>
            <a:fillRect/>
          </a:stretch>
        </p:blipFill>
        <p:spPr bwMode="auto">
          <a:xfrm flipH="1">
            <a:off x="4271797" y="-1395536"/>
            <a:ext cx="19112776" cy="6641686"/>
          </a:xfrm>
          <a:prstGeom prst="rect">
            <a:avLst/>
          </a:prstGeom>
          <a:noFill/>
        </p:spPr>
      </p:pic>
      <p:pic>
        <p:nvPicPr>
          <p:cNvPr id="91" name="구름3" descr="I:\01_프레젠테이션\00_프리03\201305_02 탑_안산시 반달섬\PSD\IMG\#01_main_10.png"/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-3889109" y="332657"/>
            <a:ext cx="12778876" cy="4440659"/>
          </a:xfrm>
          <a:prstGeom prst="rect">
            <a:avLst/>
          </a:prstGeom>
          <a:noFill/>
        </p:spPr>
      </p:pic>
      <p:pic>
        <p:nvPicPr>
          <p:cNvPr id="92" name="구름4" descr="I:\01_프레젠테이션\00_프리03\201305_02 탑_안산시 반달섬\PSD\IMG\#01_main_10.png"/>
          <p:cNvPicPr>
            <a:picLocks noChangeAspect="1" noChangeArrowheads="1"/>
          </p:cNvPicPr>
          <p:nvPr userDrawn="1"/>
        </p:nvPicPr>
        <p:blipFill>
          <a:blip r:embed="rId6" cstate="print"/>
          <a:stretch>
            <a:fillRect/>
          </a:stretch>
        </p:blipFill>
        <p:spPr bwMode="auto">
          <a:xfrm>
            <a:off x="901968" y="1220589"/>
            <a:ext cx="12778875" cy="4440659"/>
          </a:xfrm>
          <a:prstGeom prst="rect">
            <a:avLst/>
          </a:prstGeom>
          <a:noFill/>
        </p:spPr>
      </p:pic>
      <p:pic>
        <p:nvPicPr>
          <p:cNvPr id="14" name="그림 13" descr="12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1809280" y="2901116"/>
            <a:ext cx="378792" cy="371506"/>
          </a:xfrm>
          <a:prstGeom prst="rect">
            <a:avLst/>
          </a:prstGeom>
        </p:spPr>
      </p:pic>
      <p:pic>
        <p:nvPicPr>
          <p:cNvPr id="15" name="Picture 2" descr="C:\Users\CSG\Desktop\몸통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483812" y="3207657"/>
            <a:ext cx="13275736" cy="4267200"/>
          </a:xfrm>
          <a:prstGeom prst="rect">
            <a:avLst/>
          </a:prstGeom>
          <a:noFill/>
        </p:spPr>
      </p:pic>
      <p:pic>
        <p:nvPicPr>
          <p:cNvPr id="16" name="그림 15" descr="3.png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47899" y="3983790"/>
            <a:ext cx="6454021" cy="1191006"/>
          </a:xfrm>
          <a:prstGeom prst="rect">
            <a:avLst/>
          </a:prstGeom>
        </p:spPr>
      </p:pic>
      <p:pic>
        <p:nvPicPr>
          <p:cNvPr id="17" name="그림 16" descr="4.pn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4172737" y="3590047"/>
            <a:ext cx="743016" cy="590042"/>
          </a:xfrm>
          <a:prstGeom prst="rect">
            <a:avLst/>
          </a:prstGeom>
        </p:spPr>
      </p:pic>
      <p:pic>
        <p:nvPicPr>
          <p:cNvPr id="18" name="그림 17" descr="5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3918528" y="3247121"/>
            <a:ext cx="1180083" cy="819502"/>
          </a:xfrm>
          <a:prstGeom prst="rect">
            <a:avLst/>
          </a:prstGeom>
        </p:spPr>
      </p:pic>
      <p:pic>
        <p:nvPicPr>
          <p:cNvPr id="19" name="그림 18" descr="2.png"/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420563" y="3531807"/>
            <a:ext cx="5291395" cy="968698"/>
          </a:xfrm>
          <a:prstGeom prst="rect">
            <a:avLst/>
          </a:prstGeom>
        </p:spPr>
      </p:pic>
      <p:pic>
        <p:nvPicPr>
          <p:cNvPr id="20" name="그림 19" descr="1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825663" y="3493448"/>
            <a:ext cx="2462144" cy="1059886"/>
          </a:xfrm>
          <a:prstGeom prst="rect">
            <a:avLst/>
          </a:prstGeom>
        </p:spPr>
      </p:pic>
      <p:pic>
        <p:nvPicPr>
          <p:cNvPr id="21" name="그림 20" descr="6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4669484" y="3863678"/>
            <a:ext cx="684512" cy="692290"/>
          </a:xfrm>
          <a:prstGeom prst="rect">
            <a:avLst/>
          </a:prstGeom>
        </p:spPr>
      </p:pic>
      <p:pic>
        <p:nvPicPr>
          <p:cNvPr id="22" name="그림 21" descr="7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3332293" y="4044814"/>
            <a:ext cx="734427" cy="492836"/>
          </a:xfrm>
          <a:prstGeom prst="rect">
            <a:avLst/>
          </a:prstGeom>
        </p:spPr>
      </p:pic>
      <p:pic>
        <p:nvPicPr>
          <p:cNvPr id="23" name="그림 22" descr="8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3701070" y="3847355"/>
            <a:ext cx="697501" cy="688322"/>
          </a:xfrm>
          <a:prstGeom prst="rect">
            <a:avLst/>
          </a:prstGeom>
        </p:spPr>
      </p:pic>
      <p:pic>
        <p:nvPicPr>
          <p:cNvPr id="24" name="그림 23" descr="11.png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4034396" y="4448065"/>
            <a:ext cx="349656" cy="207608"/>
          </a:xfrm>
          <a:prstGeom prst="rect">
            <a:avLst/>
          </a:prstGeom>
        </p:spPr>
      </p:pic>
      <p:pic>
        <p:nvPicPr>
          <p:cNvPr id="25" name="그림 24" descr="13.png"/>
          <p:cNvPicPr>
            <a:picLocks noChangeAspect="1"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2476429" y="3031026"/>
            <a:ext cx="643240" cy="613998"/>
          </a:xfrm>
          <a:prstGeom prst="rect">
            <a:avLst/>
          </a:prstGeom>
        </p:spPr>
      </p:pic>
      <p:pic>
        <p:nvPicPr>
          <p:cNvPr id="26" name="그림 25" descr="14.png"/>
          <p:cNvPicPr>
            <a:picLocks noChangeAspect="1"/>
          </p:cNvPicPr>
          <p:nvPr userDrawn="1"/>
        </p:nvPicPr>
        <p:blipFill>
          <a:blip r:embed="rId19" cstate="print"/>
          <a:stretch>
            <a:fillRect/>
          </a:stretch>
        </p:blipFill>
        <p:spPr>
          <a:xfrm>
            <a:off x="7536160" y="3573016"/>
            <a:ext cx="3004080" cy="684176"/>
          </a:xfrm>
          <a:prstGeom prst="rect">
            <a:avLst/>
          </a:prstGeom>
        </p:spPr>
      </p:pic>
      <p:pic>
        <p:nvPicPr>
          <p:cNvPr id="27" name="그림 26" descr="15.png"/>
          <p:cNvPicPr>
            <a:picLocks noChangeAspect="1"/>
          </p:cNvPicPr>
          <p:nvPr userDrawn="1"/>
        </p:nvPicPr>
        <p:blipFill>
          <a:blip r:embed="rId20" cstate="print"/>
          <a:stretch>
            <a:fillRect/>
          </a:stretch>
        </p:blipFill>
        <p:spPr>
          <a:xfrm>
            <a:off x="6338128" y="4383645"/>
            <a:ext cx="3117741" cy="753938"/>
          </a:xfrm>
          <a:prstGeom prst="rect">
            <a:avLst/>
          </a:prstGeom>
        </p:spPr>
      </p:pic>
      <p:pic>
        <p:nvPicPr>
          <p:cNvPr id="28" name="그림 27" descr="17.png"/>
          <p:cNvPicPr>
            <a:picLocks noChangeAspect="1"/>
          </p:cNvPicPr>
          <p:nvPr userDrawn="1"/>
        </p:nvPicPr>
        <p:blipFill>
          <a:blip r:embed="rId21" cstate="print"/>
          <a:stretch>
            <a:fillRect/>
          </a:stretch>
        </p:blipFill>
        <p:spPr>
          <a:xfrm>
            <a:off x="9340859" y="4069365"/>
            <a:ext cx="1209221" cy="939696"/>
          </a:xfrm>
          <a:prstGeom prst="rect">
            <a:avLst/>
          </a:prstGeom>
        </p:spPr>
      </p:pic>
      <p:pic>
        <p:nvPicPr>
          <p:cNvPr id="29" name="그림 28" descr="16.png"/>
          <p:cNvPicPr>
            <a:picLocks noChangeAspect="1"/>
          </p:cNvPicPr>
          <p:nvPr userDrawn="1"/>
        </p:nvPicPr>
        <p:blipFill>
          <a:blip r:embed="rId22" cstate="print"/>
          <a:srcRect l="-22605" t="-20295"/>
          <a:stretch>
            <a:fillRect/>
          </a:stretch>
        </p:blipFill>
        <p:spPr>
          <a:xfrm>
            <a:off x="9168341" y="3544938"/>
            <a:ext cx="1380904" cy="1055240"/>
          </a:xfrm>
          <a:prstGeom prst="rect">
            <a:avLst/>
          </a:prstGeom>
        </p:spPr>
      </p:pic>
      <p:pic>
        <p:nvPicPr>
          <p:cNvPr id="30" name="그림 29" descr="17.png"/>
          <p:cNvPicPr>
            <a:picLocks noChangeAspect="1"/>
          </p:cNvPicPr>
          <p:nvPr userDrawn="1"/>
        </p:nvPicPr>
        <p:blipFill>
          <a:blip r:embed="rId21" cstate="print"/>
          <a:stretch>
            <a:fillRect/>
          </a:stretch>
        </p:blipFill>
        <p:spPr>
          <a:xfrm>
            <a:off x="9696482" y="3876118"/>
            <a:ext cx="1406485" cy="1092986"/>
          </a:xfrm>
          <a:prstGeom prst="rect">
            <a:avLst/>
          </a:prstGeom>
        </p:spPr>
      </p:pic>
      <p:pic>
        <p:nvPicPr>
          <p:cNvPr id="31" name="그림 30" descr="16.png"/>
          <p:cNvPicPr>
            <a:picLocks noChangeAspect="1"/>
          </p:cNvPicPr>
          <p:nvPr userDrawn="1"/>
        </p:nvPicPr>
        <p:blipFill>
          <a:blip r:embed="rId22" cstate="print"/>
          <a:srcRect l="-22605" t="-20295"/>
          <a:stretch>
            <a:fillRect/>
          </a:stretch>
        </p:blipFill>
        <p:spPr>
          <a:xfrm>
            <a:off x="9752872" y="3461166"/>
            <a:ext cx="1080365" cy="825580"/>
          </a:xfrm>
          <a:prstGeom prst="rect">
            <a:avLst/>
          </a:prstGeom>
        </p:spPr>
      </p:pic>
      <p:pic>
        <p:nvPicPr>
          <p:cNvPr id="32" name="그림 31" descr="17.png"/>
          <p:cNvPicPr>
            <a:picLocks noChangeAspect="1"/>
          </p:cNvPicPr>
          <p:nvPr userDrawn="1"/>
        </p:nvPicPr>
        <p:blipFill>
          <a:blip r:embed="rId21" cstate="print"/>
          <a:stretch>
            <a:fillRect/>
          </a:stretch>
        </p:blipFill>
        <p:spPr>
          <a:xfrm>
            <a:off x="10293173" y="3846959"/>
            <a:ext cx="1086027" cy="843960"/>
          </a:xfrm>
          <a:prstGeom prst="rect">
            <a:avLst/>
          </a:prstGeom>
        </p:spPr>
      </p:pic>
      <p:pic>
        <p:nvPicPr>
          <p:cNvPr id="33" name="그림 32" descr="16.png"/>
          <p:cNvPicPr>
            <a:picLocks noChangeAspect="1"/>
          </p:cNvPicPr>
          <p:nvPr userDrawn="1"/>
        </p:nvPicPr>
        <p:blipFill>
          <a:blip r:embed="rId22" cstate="print"/>
          <a:srcRect l="-22605" t="-20295"/>
          <a:stretch>
            <a:fillRect/>
          </a:stretch>
        </p:blipFill>
        <p:spPr>
          <a:xfrm>
            <a:off x="10494424" y="3645024"/>
            <a:ext cx="561125" cy="428790"/>
          </a:xfrm>
          <a:prstGeom prst="rect">
            <a:avLst/>
          </a:prstGeom>
        </p:spPr>
      </p:pic>
      <p:pic>
        <p:nvPicPr>
          <p:cNvPr id="34" name="그림 33" descr="18.png"/>
          <p:cNvPicPr>
            <a:picLocks noChangeAspect="1"/>
          </p:cNvPicPr>
          <p:nvPr userDrawn="1"/>
        </p:nvPicPr>
        <p:blipFill>
          <a:blip r:embed="rId23" cstate="print"/>
          <a:stretch>
            <a:fillRect/>
          </a:stretch>
        </p:blipFill>
        <p:spPr>
          <a:xfrm>
            <a:off x="9264352" y="3284984"/>
            <a:ext cx="264512" cy="250018"/>
          </a:xfrm>
          <a:prstGeom prst="rect">
            <a:avLst/>
          </a:prstGeom>
        </p:spPr>
      </p:pic>
      <p:pic>
        <p:nvPicPr>
          <p:cNvPr id="35" name="그림 34" descr="19.png"/>
          <p:cNvPicPr>
            <a:picLocks noChangeAspect="1"/>
          </p:cNvPicPr>
          <p:nvPr userDrawn="1"/>
        </p:nvPicPr>
        <p:blipFill>
          <a:blip r:embed="rId24" cstate="print"/>
          <a:stretch>
            <a:fillRect/>
          </a:stretch>
        </p:blipFill>
        <p:spPr>
          <a:xfrm>
            <a:off x="9840416" y="2996952"/>
            <a:ext cx="543483" cy="329224"/>
          </a:xfrm>
          <a:prstGeom prst="rect">
            <a:avLst/>
          </a:prstGeom>
        </p:spPr>
      </p:pic>
      <p:pic>
        <p:nvPicPr>
          <p:cNvPr id="36" name="그림 35" descr="20.png"/>
          <p:cNvPicPr>
            <a:picLocks noChangeAspect="1"/>
          </p:cNvPicPr>
          <p:nvPr userDrawn="1"/>
        </p:nvPicPr>
        <p:blipFill>
          <a:blip r:embed="rId25" cstate="print"/>
          <a:stretch>
            <a:fillRect/>
          </a:stretch>
        </p:blipFill>
        <p:spPr>
          <a:xfrm>
            <a:off x="7371943" y="4179676"/>
            <a:ext cx="359661" cy="417672"/>
          </a:xfrm>
          <a:prstGeom prst="rect">
            <a:avLst/>
          </a:prstGeom>
        </p:spPr>
      </p:pic>
      <p:pic>
        <p:nvPicPr>
          <p:cNvPr id="37" name="그림 36" descr="21.png"/>
          <p:cNvPicPr>
            <a:picLocks noChangeAspect="1"/>
          </p:cNvPicPr>
          <p:nvPr userDrawn="1"/>
        </p:nvPicPr>
        <p:blipFill>
          <a:blip r:embed="rId26" cstate="print"/>
          <a:stretch>
            <a:fillRect/>
          </a:stretch>
        </p:blipFill>
        <p:spPr>
          <a:xfrm>
            <a:off x="6938200" y="4302560"/>
            <a:ext cx="258603" cy="285224"/>
          </a:xfrm>
          <a:prstGeom prst="rect">
            <a:avLst/>
          </a:prstGeom>
        </p:spPr>
      </p:pic>
      <p:pic>
        <p:nvPicPr>
          <p:cNvPr id="38" name="그림 37" descr="22.png"/>
          <p:cNvPicPr>
            <a:picLocks noChangeAspect="1"/>
          </p:cNvPicPr>
          <p:nvPr userDrawn="1"/>
        </p:nvPicPr>
        <p:blipFill>
          <a:blip r:embed="rId27" cstate="print"/>
          <a:stretch>
            <a:fillRect/>
          </a:stretch>
        </p:blipFill>
        <p:spPr>
          <a:xfrm>
            <a:off x="3589371" y="5597277"/>
            <a:ext cx="1981368" cy="1081738"/>
          </a:xfrm>
          <a:prstGeom prst="rect">
            <a:avLst/>
          </a:prstGeom>
        </p:spPr>
      </p:pic>
      <p:pic>
        <p:nvPicPr>
          <p:cNvPr id="39" name="그림 38" descr="23.png"/>
          <p:cNvPicPr>
            <a:picLocks noChangeAspect="1"/>
          </p:cNvPicPr>
          <p:nvPr userDrawn="1"/>
        </p:nvPicPr>
        <p:blipFill>
          <a:blip r:embed="rId28" cstate="print"/>
          <a:stretch>
            <a:fillRect/>
          </a:stretch>
        </p:blipFill>
        <p:spPr>
          <a:xfrm>
            <a:off x="1596184" y="3945760"/>
            <a:ext cx="3205160" cy="1961554"/>
          </a:xfrm>
          <a:prstGeom prst="rect">
            <a:avLst/>
          </a:prstGeom>
        </p:spPr>
      </p:pic>
      <p:pic>
        <p:nvPicPr>
          <p:cNvPr id="42" name="그림 41" descr="항공운항과.png"/>
          <p:cNvPicPr>
            <a:picLocks noChangeAspect="1"/>
          </p:cNvPicPr>
          <p:nvPr userDrawn="1"/>
        </p:nvPicPr>
        <p:blipFill>
          <a:blip r:embed="rId29" cstate="print"/>
          <a:stretch>
            <a:fillRect/>
          </a:stretch>
        </p:blipFill>
        <p:spPr>
          <a:xfrm>
            <a:off x="4872720" y="4910370"/>
            <a:ext cx="2545035" cy="1028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그림 42" descr="항공운항과.png"/>
          <p:cNvPicPr>
            <a:picLocks noChangeAspect="1"/>
          </p:cNvPicPr>
          <p:nvPr userDrawn="1"/>
        </p:nvPicPr>
        <p:blipFill>
          <a:blip r:embed="rId29" cstate="print"/>
          <a:stretch>
            <a:fillRect/>
          </a:stretch>
        </p:blipFill>
        <p:spPr>
          <a:xfrm>
            <a:off x="4872959" y="4909854"/>
            <a:ext cx="2564163" cy="103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Picture 2" descr="C:\Users\윤여정\Desktop\03.png"/>
          <p:cNvPicPr>
            <a:picLocks noChangeAspect="1" noChangeArrowheads="1"/>
          </p:cNvPicPr>
          <p:nvPr userDrawn="1"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5999990" y="3573016"/>
            <a:ext cx="180469" cy="135352"/>
          </a:xfrm>
          <a:prstGeom prst="rect">
            <a:avLst/>
          </a:prstGeom>
          <a:noFill/>
        </p:spPr>
      </p:pic>
      <p:pic>
        <p:nvPicPr>
          <p:cNvPr id="71" name="Picture 3" descr="C:\Users\윤여정\Desktop\01.png"/>
          <p:cNvPicPr>
            <a:picLocks noChangeAspect="1" noChangeArrowheads="1"/>
          </p:cNvPicPr>
          <p:nvPr userDrawn="1"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6192011" y="3861048"/>
            <a:ext cx="76200" cy="57150"/>
          </a:xfrm>
          <a:prstGeom prst="rect">
            <a:avLst/>
          </a:prstGeom>
          <a:noFill/>
        </p:spPr>
      </p:pic>
      <p:pic>
        <p:nvPicPr>
          <p:cNvPr id="72" name="Picture 4" descr="C:\Users\윤여정\Desktop\02.png"/>
          <p:cNvPicPr>
            <a:picLocks noChangeAspect="1" noChangeArrowheads="1"/>
          </p:cNvPicPr>
          <p:nvPr userDrawn="1"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6480043" y="3501008"/>
            <a:ext cx="264243" cy="198182"/>
          </a:xfrm>
          <a:prstGeom prst="rect">
            <a:avLst/>
          </a:prstGeom>
          <a:noFill/>
        </p:spPr>
      </p:pic>
      <p:pic>
        <p:nvPicPr>
          <p:cNvPr id="73" name="Picture 2" descr="C:\Users\윤여정\Desktop\03.png"/>
          <p:cNvPicPr>
            <a:picLocks noChangeAspect="1" noChangeArrowheads="1"/>
          </p:cNvPicPr>
          <p:nvPr userDrawn="1"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7248128" y="3645024"/>
            <a:ext cx="180469" cy="135352"/>
          </a:xfrm>
          <a:prstGeom prst="rect">
            <a:avLst/>
          </a:prstGeom>
          <a:noFill/>
        </p:spPr>
      </p:pic>
      <p:pic>
        <p:nvPicPr>
          <p:cNvPr id="74" name="Picture 3" descr="C:\Users\윤여정\Desktop\01.png"/>
          <p:cNvPicPr>
            <a:picLocks noChangeAspect="1" noChangeArrowheads="1"/>
          </p:cNvPicPr>
          <p:nvPr userDrawn="1"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6960096" y="3212976"/>
            <a:ext cx="76200" cy="57150"/>
          </a:xfrm>
          <a:prstGeom prst="rect">
            <a:avLst/>
          </a:prstGeom>
          <a:noFill/>
        </p:spPr>
      </p:pic>
      <p:pic>
        <p:nvPicPr>
          <p:cNvPr id="75" name="Picture 4" descr="C:\Users\윤여정\Desktop\02.png"/>
          <p:cNvPicPr>
            <a:picLocks noChangeAspect="1" noChangeArrowheads="1"/>
          </p:cNvPicPr>
          <p:nvPr userDrawn="1"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016213" y="3284984"/>
            <a:ext cx="264243" cy="198182"/>
          </a:xfrm>
          <a:prstGeom prst="rect">
            <a:avLst/>
          </a:prstGeom>
          <a:noFill/>
        </p:spPr>
      </p:pic>
      <p:pic>
        <p:nvPicPr>
          <p:cNvPr id="76" name="Picture 2" descr="C:\Users\윤여정\Desktop\03.png"/>
          <p:cNvPicPr>
            <a:picLocks noChangeAspect="1" noChangeArrowheads="1"/>
          </p:cNvPicPr>
          <p:nvPr userDrawn="1"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10896534" y="3140968"/>
            <a:ext cx="180469" cy="135352"/>
          </a:xfrm>
          <a:prstGeom prst="rect">
            <a:avLst/>
          </a:prstGeom>
          <a:noFill/>
        </p:spPr>
      </p:pic>
      <p:pic>
        <p:nvPicPr>
          <p:cNvPr id="77" name="Picture 3" descr="C:\Users\윤여정\Desktop\01.png"/>
          <p:cNvPicPr>
            <a:picLocks noChangeAspect="1" noChangeArrowheads="1"/>
          </p:cNvPicPr>
          <p:nvPr userDrawn="1"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8784299" y="3429000"/>
            <a:ext cx="76200" cy="57150"/>
          </a:xfrm>
          <a:prstGeom prst="rect">
            <a:avLst/>
          </a:prstGeom>
          <a:noFill/>
        </p:spPr>
      </p:pic>
      <p:pic>
        <p:nvPicPr>
          <p:cNvPr id="78" name="Picture 4" descr="C:\Users\윤여정\Desktop\02.png"/>
          <p:cNvPicPr>
            <a:picLocks noChangeAspect="1" noChangeArrowheads="1"/>
          </p:cNvPicPr>
          <p:nvPr userDrawn="1"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9648395" y="3212976"/>
            <a:ext cx="277701" cy="208276"/>
          </a:xfrm>
          <a:prstGeom prst="rect">
            <a:avLst/>
          </a:prstGeom>
          <a:noFill/>
        </p:spPr>
      </p:pic>
      <p:pic>
        <p:nvPicPr>
          <p:cNvPr id="79" name="Picture 2" descr="C:\Users\윤여정\Desktop\03.png"/>
          <p:cNvPicPr>
            <a:picLocks noChangeAspect="1" noChangeArrowheads="1"/>
          </p:cNvPicPr>
          <p:nvPr userDrawn="1"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9360363" y="2996952"/>
            <a:ext cx="180469" cy="135352"/>
          </a:xfrm>
          <a:prstGeom prst="rect">
            <a:avLst/>
          </a:prstGeom>
          <a:noFill/>
        </p:spPr>
      </p:pic>
      <p:pic>
        <p:nvPicPr>
          <p:cNvPr id="80" name="Picture 3" descr="C:\Users\윤여정\Desktop\01.png"/>
          <p:cNvPicPr>
            <a:picLocks noChangeAspect="1" noChangeArrowheads="1"/>
          </p:cNvPicPr>
          <p:nvPr userDrawn="1"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9552384" y="2780928"/>
            <a:ext cx="76200" cy="57150"/>
          </a:xfrm>
          <a:prstGeom prst="rect">
            <a:avLst/>
          </a:prstGeom>
          <a:noFill/>
        </p:spPr>
      </p:pic>
      <p:pic>
        <p:nvPicPr>
          <p:cNvPr id="81" name="Picture 4" descr="C:\Users\윤여정\Desktop\02.png"/>
          <p:cNvPicPr>
            <a:picLocks noChangeAspect="1" noChangeArrowheads="1"/>
          </p:cNvPicPr>
          <p:nvPr userDrawn="1"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320469" y="3284984"/>
            <a:ext cx="264243" cy="198182"/>
          </a:xfrm>
          <a:prstGeom prst="rect">
            <a:avLst/>
          </a:prstGeom>
          <a:noFill/>
        </p:spPr>
      </p:pic>
      <p:pic>
        <p:nvPicPr>
          <p:cNvPr id="82" name="Picture 3" descr="C:\Users\윤여정\Desktop\01.png"/>
          <p:cNvPicPr>
            <a:picLocks noChangeAspect="1" noChangeArrowheads="1"/>
          </p:cNvPicPr>
          <p:nvPr userDrawn="1"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10032437" y="3068960"/>
            <a:ext cx="76200" cy="57150"/>
          </a:xfrm>
          <a:prstGeom prst="rect">
            <a:avLst/>
          </a:prstGeom>
          <a:noFill/>
        </p:spPr>
      </p:pic>
      <p:pic>
        <p:nvPicPr>
          <p:cNvPr id="84" name="그림 83" descr="logo.png"/>
          <p:cNvPicPr>
            <a:picLocks noChangeAspect="1"/>
          </p:cNvPicPr>
          <p:nvPr userDrawn="1"/>
        </p:nvPicPr>
        <p:blipFill>
          <a:blip r:embed="rId33" cstate="print"/>
          <a:stretch>
            <a:fillRect/>
          </a:stretch>
        </p:blipFill>
        <p:spPr>
          <a:xfrm>
            <a:off x="9648395" y="257704"/>
            <a:ext cx="2207260" cy="427656"/>
          </a:xfrm>
          <a:prstGeom prst="rect">
            <a:avLst/>
          </a:prstGeom>
        </p:spPr>
      </p:pic>
      <p:pic>
        <p:nvPicPr>
          <p:cNvPr id="64" name="Picture 15"/>
          <p:cNvPicPr>
            <a:picLocks noChangeAspect="1" noChangeArrowheads="1"/>
          </p:cNvPicPr>
          <p:nvPr userDrawn="1"/>
        </p:nvPicPr>
        <p:blipFill>
          <a:blip r:embed="rId34" cstate="print"/>
          <a:srcRect t="99306"/>
          <a:stretch>
            <a:fillRect/>
          </a:stretch>
        </p:blipFill>
        <p:spPr bwMode="auto">
          <a:xfrm>
            <a:off x="0" y="6819900"/>
            <a:ext cx="12192000" cy="4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그림 59" descr="22.png"/>
          <p:cNvPicPr>
            <a:picLocks noChangeAspect="1"/>
          </p:cNvPicPr>
          <p:nvPr userDrawn="1"/>
        </p:nvPicPr>
        <p:blipFill>
          <a:blip r:embed="rId27" cstate="print">
            <a:lum bright="10000"/>
          </a:blip>
          <a:stretch>
            <a:fillRect/>
          </a:stretch>
        </p:blipFill>
        <p:spPr>
          <a:xfrm>
            <a:off x="3589371" y="5597277"/>
            <a:ext cx="1981368" cy="1081738"/>
          </a:xfrm>
          <a:prstGeom prst="rect">
            <a:avLst/>
          </a:prstGeom>
        </p:spPr>
      </p:pic>
      <p:pic>
        <p:nvPicPr>
          <p:cNvPr id="61" name="그림 60" descr="23.png"/>
          <p:cNvPicPr>
            <a:picLocks noChangeAspect="1"/>
          </p:cNvPicPr>
          <p:nvPr userDrawn="1"/>
        </p:nvPicPr>
        <p:blipFill>
          <a:blip r:embed="rId28" cstate="print">
            <a:lum bright="10000"/>
          </a:blip>
          <a:stretch>
            <a:fillRect/>
          </a:stretch>
        </p:blipFill>
        <p:spPr>
          <a:xfrm>
            <a:off x="1596184" y="3945760"/>
            <a:ext cx="3205160" cy="1961554"/>
          </a:xfrm>
          <a:prstGeom prst="rect">
            <a:avLst/>
          </a:prstGeom>
        </p:spPr>
      </p:pic>
      <p:pic>
        <p:nvPicPr>
          <p:cNvPr id="40" name="그림 39" descr="10.png"/>
          <p:cNvPicPr>
            <a:picLocks noChangeAspect="1"/>
          </p:cNvPicPr>
          <p:nvPr userDrawn="1"/>
        </p:nvPicPr>
        <p:blipFill>
          <a:blip r:embed="rId35" cstate="print"/>
          <a:stretch>
            <a:fillRect/>
          </a:stretch>
        </p:blipFill>
        <p:spPr>
          <a:xfrm>
            <a:off x="1871531" y="4502070"/>
            <a:ext cx="832915" cy="511106"/>
          </a:xfrm>
          <a:prstGeom prst="rect">
            <a:avLst/>
          </a:prstGeom>
        </p:spPr>
      </p:pic>
      <p:pic>
        <p:nvPicPr>
          <p:cNvPr id="41" name="그림 40" descr="9.png"/>
          <p:cNvPicPr>
            <a:picLocks noChangeAspect="1"/>
          </p:cNvPicPr>
          <p:nvPr userDrawn="1"/>
        </p:nvPicPr>
        <p:blipFill>
          <a:blip r:embed="rId36" cstate="print"/>
          <a:stretch>
            <a:fillRect/>
          </a:stretch>
        </p:blipFill>
        <p:spPr>
          <a:xfrm>
            <a:off x="2728685" y="4802720"/>
            <a:ext cx="832365" cy="5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35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remove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2.22222E-6 -4.68193E-6 L 2.22222E-6 0.031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path" presetSubtype="0" repeatCount="indefinite" autoRev="1" fill="remove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05556E-6 -3.38422E-6 L 3.05556E-6 0.03493 " pathEditMode="relative" rAng="0" ptsTypes="AA">
                                      <p:cBhvr>
                                        <p:cTn id="79" dur="27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5" presetClass="pat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.12552 -4.6056E-6 L -1.94444E-6 -4.6056E-6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" y="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mph" presetSubtype="0" repeatCount="indefinite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21600000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8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53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8" presetClass="emph" presetSubtype="0" repeatCount="indefinite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21600000">
                                      <p:cBhvr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path" presetSubtype="0" repeatCount="indefinite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94444E-6 1.85185E-6 L 1.94444E-6 0.01342 " pathEditMode="relative" rAng="0" ptsTypes="AA">
                                      <p:cBhvr>
                                        <p:cTn id="130" dur="18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path" presetSubtype="0" repeatCount="indefinite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16667E-6 -4.81481E-6 L 4.16667E-6 0.00764 " pathEditMode="relative" rAng="0" ptsTypes="AA">
                                      <p:cBhvr>
                                        <p:cTn id="137" dur="18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47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path" presetSubtype="0" repeatCount="indefinite" autoRev="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3.33333E-6 -4.07407E-6 L -3.33333E-6 0.00463 " pathEditMode="relative" rAng="0" ptsTypes="AA">
                                      <p:cBhvr>
                                        <p:cTn id="144" dur="18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47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3.61111E-6 4.07407E-6 L 3.61111E-6 0.00416 " pathEditMode="relative" rAng="0" ptsTypes="AA">
                                      <p:cBhvr>
                                        <p:cTn id="151" dur="18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1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repeatCount="indefinite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73" dur="3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6875 0.08518 C 0.0658 0.0912 0.06424 0.09653 0.0625 0.10324 C 0.06215 0.10463 0.06146 0.10741 0.06146 0.10764 C 0.0625 0.12453 0.06389 0.13657 0.075 0.14629 C 0.0757 0.14768 0.07622 0.1493 0.07709 0.15046 C 0.07899 0.15254 0.08334 0.15602 0.08334 0.15625 C 0.08993 0.16921 0.09375 0.17268 0.09584 0.18935 C 0.09479 0.21366 0.0974 0.21273 0.08959 0.22824 C 0.0882 0.23102 0.07691 0.23935 0.07396 0.24213 C 0.07049 0.24514 0.07084 0.24328 0.07084 0.24629 " pathEditMode="relative" rAng="0" ptsTypes="fffffffffA">
                                      <p:cBhvr>
                                        <p:cTn id="180" dur="200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81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3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3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3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189" dur="30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91" dur="3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92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6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6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6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198" dur="160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00" dur="1600" fill="hold"/>
                                        <p:tgtEl>
                                          <p:spTgt spid="7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9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9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9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207" dur="1900" spd="-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8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09" dur="1900" fill="hold"/>
                                        <p:tgtEl>
                                          <p:spTgt spid="7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10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216" dur="30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18" dur="3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28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8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28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225" dur="2800" spd="-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7" dur="2800" fill="hold"/>
                                        <p:tgtEl>
                                          <p:spTgt spid="7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28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7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7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7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234" dur="1700" spd="-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36" dur="1700" fill="hold"/>
                                        <p:tgtEl>
                                          <p:spTgt spid="7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37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9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9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9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243" dur="19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4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45" dur="1900" fill="hold"/>
                                        <p:tgtEl>
                                          <p:spTgt spid="7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46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2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2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52" dur="2500" fill="hold"/>
                                        <p:tgtEl>
                                          <p:spTgt spid="7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53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259" dur="2000" spd="-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0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61" dur="2000" fill="hold"/>
                                        <p:tgtEl>
                                          <p:spTgt spid="8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62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24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24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24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268" dur="24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70" dur="2400" fill="hold"/>
                                        <p:tgtEl>
                                          <p:spTgt spid="8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71" presetID="53" presetClass="entr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3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3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295 0.00602 -0.00451 0.01134 -0.00625 0.01806 C -0.0066 0.01945 -0.00729 0.02222 -0.00729 0.02222 C -0.00625 0.03935 -0.00486 0.05139 0.00625 0.06111 C 0.00694 0.0625 0.00747 0.06412 0.00833 0.06528 C 0.01024 0.06736 0.01458 0.07084 0.01458 0.07084 C 0.02118 0.08403 0.025 0.0875 0.02708 0.10417 C 0.02604 0.12847 0.02865 0.12755 0.02083 0.14306 C 0.01944 0.14584 0.00816 0.15417 0.00521 0.15695 C 0.00174 0.15996 0.00208 0.1581 0.00208 0.16111 " pathEditMode="relative" ptsTypes="fffffffffA">
                                      <p:cBhvr>
                                        <p:cTn id="277" dur="3000" spd="-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8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79" dur="3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80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5641E-7 -1.48148E-6 L -0.1117 -1.48148E-6 " pathEditMode="relative" rAng="0" ptsTypes="AA">
                                      <p:cBhvr>
                                        <p:cTn id="293" dur="38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0"/>
                                    </p:animMotion>
                                  </p:childTnLst>
                                </p:cTn>
                              </p:par>
                              <p:par>
                                <p:cTn id="294" presetID="0" presetClass="path" presetSubtype="0" repeatCount="indefinite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0.1117 -1.48148E-6 L -0.08382 -1.48148E-6 L -0.1117 -1.48148E-6 Z " pathEditMode="relative" rAng="0" ptsTypes="AAA">
                                      <p:cBhvr>
                                        <p:cTn id="295" dur="22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5641E-7 -1.48148E-6 L -0.1117 -1.48148E-6 " pathEditMode="relative" rAng="0" ptsTypes="AA">
                                      <p:cBhvr>
                                        <p:cTn id="300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0"/>
                                    </p:animMotion>
                                  </p:childTnLst>
                                </p:cTn>
                              </p:par>
                              <p:par>
                                <p:cTn id="301" presetID="0" presetClass="path" presetSubtype="0" repeatCount="indefinite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-0.1117 -1.48148E-6 L -0.08382 -1.48148E-6 L -0.1117 -1.48148E-6 Z " pathEditMode="relative" rAng="0" ptsTypes="AAA">
                                      <p:cBhvr>
                                        <p:cTn id="302" dur="3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  <p:par>
                                <p:cTn id="30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0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5641E-7 -1.48148E-6 L -0.1117 -1.48148E-6 " pathEditMode="relative" rAng="0" ptsTypes="AA">
                                      <p:cBhvr>
                                        <p:cTn id="307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0"/>
                                    </p:animMotion>
                                  </p:childTnLst>
                                </p:cTn>
                              </p:par>
                              <p:par>
                                <p:cTn id="308" presetID="0" presetClass="path" presetSubtype="0" repeatCount="indefinite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1117 -1.48148E-6 L -0.08382 -1.48148E-6 L -0.1117 -1.48148E-6 Z " pathEditMode="relative" rAng="0" ptsTypes="AAA">
                                      <p:cBhvr>
                                        <p:cTn id="309" dur="33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  <p:par>
                                <p:cTn id="31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0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5641E-7 -1.48148E-6 L -0.1117 -1.48148E-6 " pathEditMode="relative" rAng="0" ptsTypes="AA">
                                      <p:cBhvr>
                                        <p:cTn id="314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0"/>
                                    </p:animMotion>
                                  </p:childTnLst>
                                </p:cTn>
                              </p:par>
                              <p:par>
                                <p:cTn id="315" presetID="0" presetClass="path" presetSubtype="0" repeatCount="indefinite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-0.1117 -1.48148E-6 L -0.08382 -1.48148E-6 L -0.1117 -1.48148E-6 Z " pathEditMode="relative" rAng="0" ptsTypes="AAA">
                                      <p:cBhvr>
                                        <p:cTn id="316" dur="3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519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63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0999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67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675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599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232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66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505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E78BD-97F7-47B7-84A9-F793A61A2D1F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D2DE1-7404-42D7-8C39-4B52374476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38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82880" y="1415430"/>
            <a:ext cx="11676185" cy="1365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sz="40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신고서 및 점검보고서 작성방법</a:t>
            </a:r>
            <a:endParaRPr lang="en-US" altLang="ko-KR" sz="4000" b="1" dirty="0" smtClean="0">
              <a:ln w="0"/>
              <a:solidFill>
                <a:schemeClr val="accent5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82880" y="74414"/>
            <a:ext cx="3687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대상업종 </a:t>
            </a:r>
            <a:r>
              <a:rPr lang="en-US" altLang="ko-KR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b="1" dirty="0" err="1" smtClean="0">
                <a:ln w="0"/>
                <a:solidFill>
                  <a:schemeClr val="accent5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강선건조업</a:t>
            </a:r>
            <a:r>
              <a:rPr lang="ko-KR" altLang="en-US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등 </a:t>
            </a:r>
            <a:r>
              <a:rPr lang="en-US" altLang="ko-KR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5669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7"/>
            <a:ext cx="1474367" cy="1166742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84295" y="392657"/>
            <a:ext cx="10190425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6.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시설관리기준 준수 확인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6" y="1127262"/>
            <a:ext cx="11664792" cy="57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8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7"/>
            <a:ext cx="1474367" cy="1166742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122873" y="489267"/>
            <a:ext cx="10151848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6.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시설관리기준 준수 확인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73" y="1343977"/>
            <a:ext cx="12069128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6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7"/>
            <a:ext cx="1474367" cy="1166742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407463" y="529094"/>
            <a:ext cx="9867257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6.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시설관리기준 준수 확인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66" y="1204229"/>
            <a:ext cx="9876254" cy="56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6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407463" y="529094"/>
            <a:ext cx="9867257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7.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운영기록일지 작성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10" y="1382122"/>
            <a:ext cx="11041380" cy="535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99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92000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Part 2.</a:t>
            </a:r>
            <a:r>
              <a:rPr lang="en-US" altLang="ko-KR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설치</a:t>
            </a:r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·</a:t>
            </a: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운영 신고서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9754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407463" y="529094"/>
            <a:ext cx="9867257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설치</a:t>
              </a:r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·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운영 신고서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64" y="1152525"/>
            <a:ext cx="6877050" cy="5705475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7589520" y="2069515"/>
            <a:ext cx="4588832" cy="168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/>
              <a:t>대기환경보전법 </a:t>
            </a:r>
            <a:r>
              <a:rPr lang="ko-KR" altLang="en-US" sz="2400" b="1" dirty="0" smtClean="0"/>
              <a:t>시행규칙</a:t>
            </a:r>
            <a:endParaRPr lang="en-US" altLang="ko-KR" sz="2400" b="1" dirty="0" smtClean="0"/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[</a:t>
            </a:r>
            <a:r>
              <a:rPr lang="ko-KR" altLang="en-US" sz="2400" b="1" dirty="0"/>
              <a:t>별지 제20호의2서식</a:t>
            </a:r>
            <a:r>
              <a:rPr lang="ko-KR" altLang="en-US" sz="2400" b="1" dirty="0" smtClean="0"/>
              <a:t>]</a:t>
            </a:r>
            <a:endParaRPr lang="en-US" altLang="ko-KR" sz="2400" b="1" dirty="0" smtClean="0"/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&lt;</a:t>
            </a:r>
            <a:r>
              <a:rPr lang="ko-KR" altLang="en-US" sz="2400" b="1" dirty="0"/>
              <a:t>신설 2015.7.21.&gt;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7200" y="5836920"/>
            <a:ext cx="6217920" cy="60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944880" y="3886200"/>
            <a:ext cx="6339634" cy="7467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68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407464" y="529094"/>
            <a:ext cx="9867257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(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별첨</a:t>
              </a:r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)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비산배출시설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65" y="1052314"/>
            <a:ext cx="8614616" cy="569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2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117905" y="529094"/>
            <a:ext cx="10156816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첨부 </a:t>
              </a:r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1.1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제품생산공정도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5" y="1162271"/>
            <a:ext cx="6511496" cy="569572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1" y="2259547"/>
            <a:ext cx="5562599" cy="459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-224127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117905" y="529094"/>
            <a:ext cx="10156816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첨부 </a:t>
              </a:r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1.2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비산배출시설 설치명세서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5" y="1282314"/>
            <a:ext cx="12060447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2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-224127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117905" y="529094"/>
            <a:ext cx="10156816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첨부 </a:t>
              </a:r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2. 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비산배출시설 관리대상물질 명세서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5" y="1282314"/>
            <a:ext cx="11896725" cy="527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5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92000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Part </a:t>
            </a:r>
            <a:r>
              <a:rPr lang="en-US" altLang="ko-KR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1.</a:t>
            </a:r>
            <a:r>
              <a:rPr lang="en-US" altLang="ko-KR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비산배출관리제도 대응절차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415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-224127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117905" y="529094"/>
            <a:ext cx="10156816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첨부 </a:t>
              </a:r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3. 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비산배출시설 관리계획서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5" y="1282314"/>
            <a:ext cx="5840935" cy="514896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161" y="1282310"/>
            <a:ext cx="5958840" cy="514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92000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Part 3.</a:t>
            </a:r>
            <a:r>
              <a:rPr lang="en-US" altLang="ko-KR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최초</a:t>
            </a:r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연간</a:t>
            </a:r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2166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407463" y="529094"/>
            <a:ext cx="9867257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설치</a:t>
              </a:r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·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운영 신고서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7589520" y="2069515"/>
            <a:ext cx="45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/>
              <a:t>대기환경보전법 </a:t>
            </a:r>
            <a:r>
              <a:rPr lang="ko-KR" altLang="en-US" sz="2400" b="1" dirty="0" smtClean="0"/>
              <a:t>시행규칙</a:t>
            </a:r>
            <a:endParaRPr lang="en-US" altLang="ko-KR" sz="2400" b="1" dirty="0" smtClean="0"/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[</a:t>
            </a:r>
            <a:r>
              <a:rPr lang="ko-KR" altLang="en-US" sz="2400" b="1" dirty="0"/>
              <a:t>별지 제20</a:t>
            </a:r>
            <a:r>
              <a:rPr lang="ko-KR" altLang="en-US" sz="2400" b="1" dirty="0" smtClean="0"/>
              <a:t>호의</a:t>
            </a:r>
            <a:r>
              <a:rPr lang="en-US" altLang="ko-KR" sz="2400" b="1" dirty="0" smtClean="0"/>
              <a:t>6</a:t>
            </a:r>
            <a:r>
              <a:rPr lang="ko-KR" altLang="en-US" sz="2400" b="1" dirty="0" smtClean="0"/>
              <a:t>서식]</a:t>
            </a:r>
            <a:endParaRPr lang="en-US" altLang="ko-KR" sz="2400" b="1" dirty="0" smtClean="0"/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&lt;</a:t>
            </a:r>
            <a:r>
              <a:rPr lang="ko-KR" altLang="en-US" sz="2400" b="1" dirty="0"/>
              <a:t>신설 2015.7.21.&gt;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64" y="1052314"/>
            <a:ext cx="6877050" cy="56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2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298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860854" y="547579"/>
            <a:ext cx="10470291" cy="771102"/>
            <a:chOff x="860854" y="547579"/>
            <a:chExt cx="10470291" cy="771102"/>
          </a:xfrm>
        </p:grpSpPr>
        <p:pic>
          <p:nvPicPr>
            <p:cNvPr id="13" name="그림 12" descr="1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946" y="547579"/>
              <a:ext cx="6660108" cy="77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60854" y="547579"/>
              <a:ext cx="104702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비산배출관리제도 대응절차</a:t>
              </a:r>
              <a:endParaRPr lang="en-US" altLang="ko-K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6989"/>
            <a:ext cx="11860092" cy="4271011"/>
          </a:xfrm>
          <a:prstGeom prst="rect">
            <a:avLst/>
          </a:prstGeom>
        </p:spPr>
      </p:pic>
      <p:graphicFrame>
        <p:nvGraphicFramePr>
          <p:cNvPr id="34" name="표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326178"/>
              </p:ext>
            </p:extLst>
          </p:nvPr>
        </p:nvGraphicFramePr>
        <p:xfrm>
          <a:off x="0" y="1735805"/>
          <a:ext cx="298704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9368"/>
                <a:gridCol w="2147672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31111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 err="1">
                          <a:effectLst/>
                        </a:rPr>
                        <a:t>강선건조업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31114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선박구성부분품 제조업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31119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기타선박제조업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415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860854" y="547579"/>
            <a:ext cx="10470291" cy="771102"/>
            <a:chOff x="860854" y="547579"/>
            <a:chExt cx="10470291" cy="771102"/>
          </a:xfrm>
        </p:grpSpPr>
        <p:pic>
          <p:nvPicPr>
            <p:cNvPr id="13" name="그림 12" descr="1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946" y="547579"/>
              <a:ext cx="6660108" cy="77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60854" y="547579"/>
              <a:ext cx="104702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비산배출관리제도 대응절차</a:t>
              </a:r>
              <a:endParaRPr lang="en-US" altLang="ko-K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" y="1901539"/>
            <a:ext cx="5855970" cy="408778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081" y="1901539"/>
            <a:ext cx="6217920" cy="408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3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5105" y="1052404"/>
            <a:ext cx="10470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1.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신고서 서식 다운로드</a:t>
            </a:r>
            <a:endParaRPr lang="en-US" altLang="ko-K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43" y="-1169"/>
            <a:ext cx="7353300" cy="6859169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516879" y="5042056"/>
            <a:ext cx="5280161" cy="63639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33209" y="37483"/>
            <a:ext cx="8020694" cy="150644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24" name="그룹 23"/>
          <p:cNvGrpSpPr/>
          <p:nvPr/>
        </p:nvGrpSpPr>
        <p:grpSpPr>
          <a:xfrm>
            <a:off x="407463" y="529094"/>
            <a:ext cx="9867257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1.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비산배출관리제도 대상 업종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19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1" y="529094"/>
            <a:ext cx="10261072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2.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관리대상물질 목록작성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174" y="1543928"/>
            <a:ext cx="5940826" cy="5110722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3927"/>
            <a:ext cx="6251174" cy="511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5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407463" y="529094"/>
            <a:ext cx="9867257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3.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관리담당자 지정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8" name="_x456019792" descr="EMB000024802d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" t="4495" r="7376" b="4620"/>
          <a:stretch>
            <a:fillRect/>
          </a:stretch>
        </p:blipFill>
        <p:spPr bwMode="auto">
          <a:xfrm>
            <a:off x="229030" y="1127948"/>
            <a:ext cx="5703776" cy="573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538" y="1889759"/>
            <a:ext cx="3201784" cy="352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407464" y="529094"/>
            <a:ext cx="9574510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4.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관리대상시설 목록작성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64" y="1253837"/>
            <a:ext cx="9574510" cy="560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9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721" y="37486"/>
            <a:ext cx="1903631" cy="150644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124997" y="529094"/>
            <a:ext cx="10149724" cy="523224"/>
            <a:chOff x="860852" y="1538179"/>
            <a:chExt cx="10470291" cy="523224"/>
          </a:xfrm>
        </p:grpSpPr>
        <p:sp>
          <p:nvSpPr>
            <p:cNvPr id="25" name="직사각형 24"/>
            <p:cNvSpPr/>
            <p:nvPr/>
          </p:nvSpPr>
          <p:spPr>
            <a:xfrm>
              <a:off x="860852" y="1538183"/>
              <a:ext cx="10470291" cy="523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0852" y="1538179"/>
              <a:ext cx="10084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5. </a:t>
              </a: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관리권역 설정</a:t>
              </a:r>
              <a:endPara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5" y="1162271"/>
            <a:ext cx="6511496" cy="569572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1" y="2259547"/>
            <a:ext cx="5562599" cy="459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3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156</Words>
  <Application>Microsoft Office PowerPoint</Application>
  <PresentationFormat>와이드스크린</PresentationFormat>
  <Paragraphs>44</Paragraphs>
  <Slides>23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8" baseType="lpstr">
      <vt:lpstr>HY견고딕</vt:lpstr>
      <vt:lpstr>HY헤드라인M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한기원</cp:lastModifiedBy>
  <cp:revision>43</cp:revision>
  <dcterms:created xsi:type="dcterms:W3CDTF">2016-01-08T01:19:58Z</dcterms:created>
  <dcterms:modified xsi:type="dcterms:W3CDTF">2016-06-16T02:53:11Z</dcterms:modified>
</cp:coreProperties>
</file>